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23.png" ContentType="image/png"/>
  <Override PartName="/ppt/media/image22.png" ContentType="image/png"/>
  <Override PartName="/ppt/media/image21.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3FB15972-8B9E-4940-94DD-DE00E18FDA31}"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0" name="PlaceHolder 2"/>
          <p:cNvSpPr>
            <a:spLocks noGrp="1"/>
          </p:cNvSpPr>
          <p:nvPr>
            <p:ph/>
          </p:nvPr>
        </p:nvSpPr>
        <p:spPr>
          <a:xfrm>
            <a:off x="530280" y="116856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1" name="PlaceHolder 3"/>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1"/>
          </p:nvPr>
        </p:nvSpPr>
        <p:spPr/>
        <p:txBody>
          <a:bodyPr/>
          <a:p>
            <a:fld id="{A37A8F0E-BE37-4A96-A0C6-976369927F5D}"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3"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4"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5"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6" name="PlaceHolder 5"/>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 name="PlaceHolder 6"/>
          <p:cNvSpPr>
            <a:spLocks noGrp="1"/>
          </p:cNvSpPr>
          <p:nvPr>
            <p:ph type="sldNum" idx="1"/>
          </p:nvPr>
        </p:nvSpPr>
        <p:spPr/>
        <p:txBody>
          <a:bodyPr/>
          <a:p>
            <a:fld id="{26861899-51F2-4432-907A-2CA72D228BF2}" type="slidenum">
              <a:t>&lt;#&gt;</a:t>
            </a:fld>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8" name="PlaceHolder 2"/>
          <p:cNvSpPr>
            <a:spLocks noGrp="1"/>
          </p:cNvSpPr>
          <p:nvPr>
            <p:ph/>
          </p:nvPr>
        </p:nvSpPr>
        <p:spPr>
          <a:xfrm>
            <a:off x="53028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9" name="PlaceHolder 3"/>
          <p:cNvSpPr>
            <a:spLocks noGrp="1"/>
          </p:cNvSpPr>
          <p:nvPr>
            <p:ph/>
          </p:nvPr>
        </p:nvSpPr>
        <p:spPr>
          <a:xfrm>
            <a:off x="326340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0" name="PlaceHolder 4"/>
          <p:cNvSpPr>
            <a:spLocks noGrp="1"/>
          </p:cNvSpPr>
          <p:nvPr>
            <p:ph/>
          </p:nvPr>
        </p:nvSpPr>
        <p:spPr>
          <a:xfrm>
            <a:off x="599616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1" name="PlaceHolder 5"/>
          <p:cNvSpPr>
            <a:spLocks noGrp="1"/>
          </p:cNvSpPr>
          <p:nvPr>
            <p:ph/>
          </p:nvPr>
        </p:nvSpPr>
        <p:spPr>
          <a:xfrm>
            <a:off x="53028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2" name="PlaceHolder 6"/>
          <p:cNvSpPr>
            <a:spLocks noGrp="1"/>
          </p:cNvSpPr>
          <p:nvPr>
            <p:ph/>
          </p:nvPr>
        </p:nvSpPr>
        <p:spPr>
          <a:xfrm>
            <a:off x="326340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3" name="PlaceHolder 7"/>
          <p:cNvSpPr>
            <a:spLocks noGrp="1"/>
          </p:cNvSpPr>
          <p:nvPr>
            <p:ph/>
          </p:nvPr>
        </p:nvSpPr>
        <p:spPr>
          <a:xfrm>
            <a:off x="599616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8"/>
          <p:cNvSpPr>
            <a:spLocks noGrp="1"/>
          </p:cNvSpPr>
          <p:nvPr>
            <p:ph type="sldNum" idx="1"/>
          </p:nvPr>
        </p:nvSpPr>
        <p:spPr/>
        <p:txBody>
          <a:bodyPr/>
          <a:p>
            <a:fld id="{34841CE0-C3A7-444E-A8B8-BC9D8EA442D3}" type="slidenum">
              <a:t>&lt;#&gt;</a:t>
            </a:fld>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DF617DE2-2113-406E-92A3-9D04D7A58C8C}"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49" name="PlaceHolder 2"/>
          <p:cNvSpPr>
            <a:spLocks noGrp="1"/>
          </p:cNvSpPr>
          <p:nvPr>
            <p:ph type="subTitle"/>
          </p:nvPr>
        </p:nvSpPr>
        <p:spPr>
          <a:xfrm>
            <a:off x="530280" y="1168560"/>
            <a:ext cx="8082720" cy="3416040"/>
          </a:xfrm>
          <a:prstGeom prst="rect">
            <a:avLst/>
          </a:prstGeom>
          <a:noFill/>
          <a:ln w="0">
            <a:noFill/>
          </a:ln>
        </p:spPr>
        <p:txBody>
          <a:bodyPr lIns="0" rIns="0" tIns="0" bIns="0" anchor="ctr">
            <a:noAutofit/>
          </a:bodyPr>
          <a:p>
            <a:pPr indent="0" algn="ctr">
              <a:buNone/>
            </a:pPr>
            <a:endParaRPr b="0" lang="en-US" sz="3200" spc="-1" strike="noStrike">
              <a:latin typeface="DejaVu Sans"/>
            </a:endParaRPr>
          </a:p>
        </p:txBody>
      </p:sp>
      <p:sp>
        <p:nvSpPr>
          <p:cNvPr id="4" name="PlaceHolder 3"/>
          <p:cNvSpPr>
            <a:spLocks noGrp="1"/>
          </p:cNvSpPr>
          <p:nvPr>
            <p:ph type="sldNum" idx="2"/>
          </p:nvPr>
        </p:nvSpPr>
        <p:spPr/>
        <p:txBody>
          <a:bodyPr/>
          <a:p>
            <a:fld id="{EEEBC7C8-4C4A-4B5F-BDA9-ABF851962027}"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51" name="PlaceHolder 2"/>
          <p:cNvSpPr>
            <a:spLocks noGrp="1"/>
          </p:cNvSpPr>
          <p:nvPr>
            <p:ph/>
          </p:nvPr>
        </p:nvSpPr>
        <p:spPr>
          <a:xfrm>
            <a:off x="530280" y="1168560"/>
            <a:ext cx="808272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 name="PlaceHolder 3"/>
          <p:cNvSpPr>
            <a:spLocks noGrp="1"/>
          </p:cNvSpPr>
          <p:nvPr>
            <p:ph type="sldNum" idx="2"/>
          </p:nvPr>
        </p:nvSpPr>
        <p:spPr/>
        <p:txBody>
          <a:bodyPr/>
          <a:p>
            <a:fld id="{939314AE-31A4-4CB9-AB9F-8D729E019BF7}"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53"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4"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2"/>
          </p:nvPr>
        </p:nvSpPr>
        <p:spPr/>
        <p:txBody>
          <a:bodyPr/>
          <a:p>
            <a:fld id="{41D05B47-3B04-420D-A7D2-8C178FD41709}"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 name="PlaceHolder 2"/>
          <p:cNvSpPr>
            <a:spLocks noGrp="1"/>
          </p:cNvSpPr>
          <p:nvPr>
            <p:ph type="sldNum" idx="2"/>
          </p:nvPr>
        </p:nvSpPr>
        <p:spPr/>
        <p:txBody>
          <a:bodyPr/>
          <a:p>
            <a:fld id="{0CEDCE57-E637-469C-9CF5-6045A160FFA0}"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822240" y="444960"/>
            <a:ext cx="7499160" cy="2654640"/>
          </a:xfrm>
          <a:prstGeom prst="rect">
            <a:avLst/>
          </a:prstGeom>
          <a:noFill/>
          <a:ln w="0">
            <a:noFill/>
          </a:ln>
        </p:spPr>
        <p:txBody>
          <a:bodyPr lIns="0" rIns="0" tIns="0" bIns="0" anchor="ctr">
            <a:noAutofit/>
          </a:bodyPr>
          <a:p>
            <a:pPr algn="ctr"/>
            <a:endParaRPr b="0" lang="en-US" sz="3200" spc="-1" strike="noStrike">
              <a:latin typeface="DejaVu Sans"/>
            </a:endParaRPr>
          </a:p>
        </p:txBody>
      </p:sp>
      <p:sp>
        <p:nvSpPr>
          <p:cNvPr id="3" name="PlaceHolder 2"/>
          <p:cNvSpPr>
            <a:spLocks noGrp="1"/>
          </p:cNvSpPr>
          <p:nvPr>
            <p:ph type="sldNum" idx="2"/>
          </p:nvPr>
        </p:nvSpPr>
        <p:spPr/>
        <p:txBody>
          <a:bodyPr/>
          <a:p>
            <a:fld id="{D5D196BC-17E5-4129-AF9C-41B0ED0B5D8D}"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58"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9"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0"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2"/>
          </p:nvPr>
        </p:nvSpPr>
        <p:spPr/>
        <p:txBody>
          <a:bodyPr/>
          <a:p>
            <a:fld id="{BB8FB36E-01BF-40B3-B1CF-3A872B18E633}"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9" name="PlaceHolder 2"/>
          <p:cNvSpPr>
            <a:spLocks noGrp="1"/>
          </p:cNvSpPr>
          <p:nvPr>
            <p:ph type="subTitle"/>
          </p:nvPr>
        </p:nvSpPr>
        <p:spPr>
          <a:xfrm>
            <a:off x="530280" y="1168560"/>
            <a:ext cx="8082720" cy="3416040"/>
          </a:xfrm>
          <a:prstGeom prst="rect">
            <a:avLst/>
          </a:prstGeom>
          <a:noFill/>
          <a:ln w="0">
            <a:noFill/>
          </a:ln>
        </p:spPr>
        <p:txBody>
          <a:bodyPr lIns="0" rIns="0" tIns="0" bIns="0" anchor="ctr">
            <a:noAutofit/>
          </a:bodyPr>
          <a:p>
            <a:pPr indent="0" algn="ctr">
              <a:buNone/>
            </a:pPr>
            <a:endParaRPr b="0" lang="en-US" sz="3200" spc="-1" strike="noStrike">
              <a:latin typeface="DejaVu Sans"/>
            </a:endParaRPr>
          </a:p>
        </p:txBody>
      </p:sp>
      <p:sp>
        <p:nvSpPr>
          <p:cNvPr id="4" name="PlaceHolder 3"/>
          <p:cNvSpPr>
            <a:spLocks noGrp="1"/>
          </p:cNvSpPr>
          <p:nvPr>
            <p:ph type="sldNum" idx="1"/>
          </p:nvPr>
        </p:nvSpPr>
        <p:spPr/>
        <p:txBody>
          <a:bodyPr/>
          <a:p>
            <a:fld id="{4BE65D8B-A3C8-46C1-81B9-6472A763845A}" type="slidenum">
              <a:t>&lt;#&gt;</a:t>
            </a:fld>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62"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3"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4" name="PlaceHolder 4"/>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2"/>
          </p:nvPr>
        </p:nvSpPr>
        <p:spPr/>
        <p:txBody>
          <a:bodyPr/>
          <a:p>
            <a:fld id="{964D5B42-DB58-4012-9A05-FED58032C510}"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66"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7"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8" name="PlaceHolder 4"/>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2"/>
          </p:nvPr>
        </p:nvSpPr>
        <p:spPr/>
        <p:txBody>
          <a:bodyPr/>
          <a:p>
            <a:fld id="{69B20C59-DC73-4E0E-823A-37390CDCE017}"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70" name="PlaceHolder 2"/>
          <p:cNvSpPr>
            <a:spLocks noGrp="1"/>
          </p:cNvSpPr>
          <p:nvPr>
            <p:ph/>
          </p:nvPr>
        </p:nvSpPr>
        <p:spPr>
          <a:xfrm>
            <a:off x="530280" y="116856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1" name="PlaceHolder 3"/>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2"/>
          </p:nvPr>
        </p:nvSpPr>
        <p:spPr/>
        <p:txBody>
          <a:bodyPr/>
          <a:p>
            <a:fld id="{C0578F36-7745-4893-9AD6-B45BCB1BAD39}"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73"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4"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5"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6" name="PlaceHolder 5"/>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 name="PlaceHolder 6"/>
          <p:cNvSpPr>
            <a:spLocks noGrp="1"/>
          </p:cNvSpPr>
          <p:nvPr>
            <p:ph type="sldNum" idx="2"/>
          </p:nvPr>
        </p:nvSpPr>
        <p:spPr/>
        <p:txBody>
          <a:bodyPr/>
          <a:p>
            <a:fld id="{9B6B5716-4D26-49DE-83EE-6D1AE5A94EAC}"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78" name="PlaceHolder 2"/>
          <p:cNvSpPr>
            <a:spLocks noGrp="1"/>
          </p:cNvSpPr>
          <p:nvPr>
            <p:ph/>
          </p:nvPr>
        </p:nvSpPr>
        <p:spPr>
          <a:xfrm>
            <a:off x="53028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9" name="PlaceHolder 3"/>
          <p:cNvSpPr>
            <a:spLocks noGrp="1"/>
          </p:cNvSpPr>
          <p:nvPr>
            <p:ph/>
          </p:nvPr>
        </p:nvSpPr>
        <p:spPr>
          <a:xfrm>
            <a:off x="326340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80" name="PlaceHolder 4"/>
          <p:cNvSpPr>
            <a:spLocks noGrp="1"/>
          </p:cNvSpPr>
          <p:nvPr>
            <p:ph/>
          </p:nvPr>
        </p:nvSpPr>
        <p:spPr>
          <a:xfrm>
            <a:off x="599616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81" name="PlaceHolder 5"/>
          <p:cNvSpPr>
            <a:spLocks noGrp="1"/>
          </p:cNvSpPr>
          <p:nvPr>
            <p:ph/>
          </p:nvPr>
        </p:nvSpPr>
        <p:spPr>
          <a:xfrm>
            <a:off x="53028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82" name="PlaceHolder 6"/>
          <p:cNvSpPr>
            <a:spLocks noGrp="1"/>
          </p:cNvSpPr>
          <p:nvPr>
            <p:ph/>
          </p:nvPr>
        </p:nvSpPr>
        <p:spPr>
          <a:xfrm>
            <a:off x="326340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83" name="PlaceHolder 7"/>
          <p:cNvSpPr>
            <a:spLocks noGrp="1"/>
          </p:cNvSpPr>
          <p:nvPr>
            <p:ph/>
          </p:nvPr>
        </p:nvSpPr>
        <p:spPr>
          <a:xfrm>
            <a:off x="599616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8"/>
          <p:cNvSpPr>
            <a:spLocks noGrp="1"/>
          </p:cNvSpPr>
          <p:nvPr>
            <p:ph type="sldNum" idx="2"/>
          </p:nvPr>
        </p:nvSpPr>
        <p:spPr/>
        <p:txBody>
          <a:bodyPr/>
          <a:p>
            <a:fld id="{AA0B1414-425E-4157-9F35-A6F5C9502509}"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3"/>
          </p:nvPr>
        </p:nvSpPr>
        <p:spPr/>
        <p:txBody>
          <a:bodyPr/>
          <a:p>
            <a:fld id="{64F3C356-630B-421B-B4C9-E329720AB429}" type="slidenum">
              <a:t>&lt;#&gt;</a:t>
            </a:fld>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8"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89" name="PlaceHolder 2"/>
          <p:cNvSpPr>
            <a:spLocks noGrp="1"/>
          </p:cNvSpPr>
          <p:nvPr>
            <p:ph type="subTitle"/>
          </p:nvPr>
        </p:nvSpPr>
        <p:spPr>
          <a:xfrm>
            <a:off x="530280" y="1168560"/>
            <a:ext cx="8082720" cy="3416040"/>
          </a:xfrm>
          <a:prstGeom prst="rect">
            <a:avLst/>
          </a:prstGeom>
          <a:noFill/>
          <a:ln w="0">
            <a:noFill/>
          </a:ln>
        </p:spPr>
        <p:txBody>
          <a:bodyPr lIns="0" rIns="0" tIns="0" bIns="0" anchor="ctr">
            <a:noAutofit/>
          </a:bodyPr>
          <a:p>
            <a:pPr indent="0" algn="ctr">
              <a:buNone/>
            </a:pPr>
            <a:endParaRPr b="0" lang="en-US" sz="3200" spc="-1" strike="noStrike">
              <a:latin typeface="DejaVu Sans"/>
            </a:endParaRPr>
          </a:p>
        </p:txBody>
      </p:sp>
      <p:sp>
        <p:nvSpPr>
          <p:cNvPr id="4" name="PlaceHolder 3"/>
          <p:cNvSpPr>
            <a:spLocks noGrp="1"/>
          </p:cNvSpPr>
          <p:nvPr>
            <p:ph type="sldNum" idx="3"/>
          </p:nvPr>
        </p:nvSpPr>
        <p:spPr/>
        <p:txBody>
          <a:bodyPr/>
          <a:p>
            <a:fld id="{9C24B70B-A384-4F57-A018-D7F2A6050D0C}" type="slidenum">
              <a:t>&lt;#&gt;</a:t>
            </a:fld>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91" name="PlaceHolder 2"/>
          <p:cNvSpPr>
            <a:spLocks noGrp="1"/>
          </p:cNvSpPr>
          <p:nvPr>
            <p:ph/>
          </p:nvPr>
        </p:nvSpPr>
        <p:spPr>
          <a:xfrm>
            <a:off x="530280" y="1168560"/>
            <a:ext cx="808272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 name="PlaceHolder 3"/>
          <p:cNvSpPr>
            <a:spLocks noGrp="1"/>
          </p:cNvSpPr>
          <p:nvPr>
            <p:ph type="sldNum" idx="3"/>
          </p:nvPr>
        </p:nvSpPr>
        <p:spPr/>
        <p:txBody>
          <a:bodyPr/>
          <a:p>
            <a:fld id="{E4B672A3-5FCA-4F42-B76B-8180C8DB9058}" type="slidenum">
              <a:t>&lt;#&gt;</a:t>
            </a:fld>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93"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4"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3"/>
          </p:nvPr>
        </p:nvSpPr>
        <p:spPr/>
        <p:txBody>
          <a:bodyPr/>
          <a:p>
            <a:fld id="{031754B2-1DB7-47B5-B9CB-68C2A27D364A}" type="slidenum">
              <a:t>&lt;#&gt;</a:t>
            </a:fld>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 name="PlaceHolder 2"/>
          <p:cNvSpPr>
            <a:spLocks noGrp="1"/>
          </p:cNvSpPr>
          <p:nvPr>
            <p:ph type="sldNum" idx="3"/>
          </p:nvPr>
        </p:nvSpPr>
        <p:spPr/>
        <p:txBody>
          <a:bodyPr/>
          <a:p>
            <a:fld id="{3FFFDCBA-31A6-44D6-8567-D06C95D814A4}"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1" name="PlaceHolder 2"/>
          <p:cNvSpPr>
            <a:spLocks noGrp="1"/>
          </p:cNvSpPr>
          <p:nvPr>
            <p:ph/>
          </p:nvPr>
        </p:nvSpPr>
        <p:spPr>
          <a:xfrm>
            <a:off x="530280" y="1168560"/>
            <a:ext cx="808272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 name="PlaceHolder 3"/>
          <p:cNvSpPr>
            <a:spLocks noGrp="1"/>
          </p:cNvSpPr>
          <p:nvPr>
            <p:ph type="sldNum" idx="1"/>
          </p:nvPr>
        </p:nvSpPr>
        <p:spPr/>
        <p:txBody>
          <a:bodyPr/>
          <a:p>
            <a:fld id="{2BC870F3-4AFC-4BED-BDA7-CC3EFDC9E94C}" type="slidenum">
              <a:t>&lt;#&gt;</a:t>
            </a:fld>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6" name="PlaceHolder 1"/>
          <p:cNvSpPr>
            <a:spLocks noGrp="1"/>
          </p:cNvSpPr>
          <p:nvPr>
            <p:ph type="subTitle"/>
          </p:nvPr>
        </p:nvSpPr>
        <p:spPr>
          <a:xfrm>
            <a:off x="822240" y="444960"/>
            <a:ext cx="7499160" cy="2654640"/>
          </a:xfrm>
          <a:prstGeom prst="rect">
            <a:avLst/>
          </a:prstGeom>
          <a:noFill/>
          <a:ln w="0">
            <a:noFill/>
          </a:ln>
        </p:spPr>
        <p:txBody>
          <a:bodyPr lIns="0" rIns="0" tIns="0" bIns="0" anchor="ctr">
            <a:noAutofit/>
          </a:bodyPr>
          <a:p>
            <a:pPr algn="ctr"/>
            <a:endParaRPr b="0" lang="en-US" sz="3200" spc="-1" strike="noStrike">
              <a:latin typeface="DejaVu Sans"/>
            </a:endParaRPr>
          </a:p>
        </p:txBody>
      </p:sp>
      <p:sp>
        <p:nvSpPr>
          <p:cNvPr id="3" name="PlaceHolder 2"/>
          <p:cNvSpPr>
            <a:spLocks noGrp="1"/>
          </p:cNvSpPr>
          <p:nvPr>
            <p:ph type="sldNum" idx="3"/>
          </p:nvPr>
        </p:nvSpPr>
        <p:spPr/>
        <p:txBody>
          <a:bodyPr/>
          <a:p>
            <a:fld id="{F780A1B7-E7B4-4653-9666-59801D176AC2}" type="slidenum">
              <a:t>&lt;#&gt;</a:t>
            </a:fld>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98"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9"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00"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3"/>
          </p:nvPr>
        </p:nvSpPr>
        <p:spPr/>
        <p:txBody>
          <a:bodyPr/>
          <a:p>
            <a:fld id="{110914CF-F121-4189-B611-F55880F24A90}" type="slidenum">
              <a:t>&lt;#&gt;</a:t>
            </a:fld>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02"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03"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04" name="PlaceHolder 4"/>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3"/>
          </p:nvPr>
        </p:nvSpPr>
        <p:spPr/>
        <p:txBody>
          <a:bodyPr/>
          <a:p>
            <a:fld id="{B0AFBC16-3E42-4750-9290-2B53C6A10710}" type="slidenum">
              <a:t>&lt;#&gt;</a:t>
            </a:fld>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06"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07"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08" name="PlaceHolder 4"/>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3"/>
          </p:nvPr>
        </p:nvSpPr>
        <p:spPr/>
        <p:txBody>
          <a:bodyPr/>
          <a:p>
            <a:fld id="{3E98D533-C14C-46D9-BD50-EC1D875C41F1}" type="slidenum">
              <a:t>&lt;#&gt;</a:t>
            </a:fld>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10" name="PlaceHolder 2"/>
          <p:cNvSpPr>
            <a:spLocks noGrp="1"/>
          </p:cNvSpPr>
          <p:nvPr>
            <p:ph/>
          </p:nvPr>
        </p:nvSpPr>
        <p:spPr>
          <a:xfrm>
            <a:off x="530280" y="116856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11" name="PlaceHolder 3"/>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3"/>
          </p:nvPr>
        </p:nvSpPr>
        <p:spPr/>
        <p:txBody>
          <a:bodyPr/>
          <a:p>
            <a:fld id="{9A25D59D-BBBD-41B9-88A3-7D5C80C05DED}" type="slidenum">
              <a:t>&lt;#&gt;</a:t>
            </a:fld>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13"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14"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15"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16" name="PlaceHolder 5"/>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 name="PlaceHolder 6"/>
          <p:cNvSpPr>
            <a:spLocks noGrp="1"/>
          </p:cNvSpPr>
          <p:nvPr>
            <p:ph type="sldNum" idx="3"/>
          </p:nvPr>
        </p:nvSpPr>
        <p:spPr/>
        <p:txBody>
          <a:bodyPr/>
          <a:p>
            <a:fld id="{61B28F4B-ADC8-4E2E-A20F-A2EFA8DAE44B}" type="slidenum">
              <a:t>&lt;#&gt;</a:t>
            </a:fld>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18" name="PlaceHolder 2"/>
          <p:cNvSpPr>
            <a:spLocks noGrp="1"/>
          </p:cNvSpPr>
          <p:nvPr>
            <p:ph/>
          </p:nvPr>
        </p:nvSpPr>
        <p:spPr>
          <a:xfrm>
            <a:off x="53028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19" name="PlaceHolder 3"/>
          <p:cNvSpPr>
            <a:spLocks noGrp="1"/>
          </p:cNvSpPr>
          <p:nvPr>
            <p:ph/>
          </p:nvPr>
        </p:nvSpPr>
        <p:spPr>
          <a:xfrm>
            <a:off x="326340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20" name="PlaceHolder 4"/>
          <p:cNvSpPr>
            <a:spLocks noGrp="1"/>
          </p:cNvSpPr>
          <p:nvPr>
            <p:ph/>
          </p:nvPr>
        </p:nvSpPr>
        <p:spPr>
          <a:xfrm>
            <a:off x="599616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21" name="PlaceHolder 5"/>
          <p:cNvSpPr>
            <a:spLocks noGrp="1"/>
          </p:cNvSpPr>
          <p:nvPr>
            <p:ph/>
          </p:nvPr>
        </p:nvSpPr>
        <p:spPr>
          <a:xfrm>
            <a:off x="53028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22" name="PlaceHolder 6"/>
          <p:cNvSpPr>
            <a:spLocks noGrp="1"/>
          </p:cNvSpPr>
          <p:nvPr>
            <p:ph/>
          </p:nvPr>
        </p:nvSpPr>
        <p:spPr>
          <a:xfrm>
            <a:off x="326340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23" name="PlaceHolder 7"/>
          <p:cNvSpPr>
            <a:spLocks noGrp="1"/>
          </p:cNvSpPr>
          <p:nvPr>
            <p:ph/>
          </p:nvPr>
        </p:nvSpPr>
        <p:spPr>
          <a:xfrm>
            <a:off x="599616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8"/>
          <p:cNvSpPr>
            <a:spLocks noGrp="1"/>
          </p:cNvSpPr>
          <p:nvPr>
            <p:ph type="sldNum" idx="3"/>
          </p:nvPr>
        </p:nvSpPr>
        <p:spPr/>
        <p:txBody>
          <a:bodyPr/>
          <a:p>
            <a:fld id="{2BC83ED2-2AAF-4A53-B72D-F5E6D880675C}" type="slidenum">
              <a:t>&lt;#&gt;</a:t>
            </a:fld>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p>
            <a:fld id="{7C65AE57-C363-428C-8DB7-2D96DDA46373}" type="slidenum">
              <a:t>&lt;#&gt;</a:t>
            </a:fld>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28" name="PlaceHolder 2"/>
          <p:cNvSpPr>
            <a:spLocks noGrp="1"/>
          </p:cNvSpPr>
          <p:nvPr>
            <p:ph type="subTitle"/>
          </p:nvPr>
        </p:nvSpPr>
        <p:spPr>
          <a:xfrm>
            <a:off x="530280" y="1168560"/>
            <a:ext cx="8082720" cy="3416040"/>
          </a:xfrm>
          <a:prstGeom prst="rect">
            <a:avLst/>
          </a:prstGeom>
          <a:noFill/>
          <a:ln w="0">
            <a:noFill/>
          </a:ln>
        </p:spPr>
        <p:txBody>
          <a:bodyPr lIns="0" rIns="0" tIns="0" bIns="0" anchor="ctr">
            <a:noAutofit/>
          </a:bodyPr>
          <a:p>
            <a:pPr indent="0" algn="ctr">
              <a:buNone/>
            </a:pPr>
            <a:endParaRPr b="0" lang="en-US" sz="3200" spc="-1" strike="noStrike">
              <a:latin typeface="DejaVu Sans"/>
            </a:endParaRPr>
          </a:p>
        </p:txBody>
      </p:sp>
      <p:sp>
        <p:nvSpPr>
          <p:cNvPr id="4" name="PlaceHolder 3"/>
          <p:cNvSpPr>
            <a:spLocks noGrp="1"/>
          </p:cNvSpPr>
          <p:nvPr>
            <p:ph type="sldNum" idx="4"/>
          </p:nvPr>
        </p:nvSpPr>
        <p:spPr/>
        <p:txBody>
          <a:bodyPr/>
          <a:p>
            <a:fld id="{B4254AEB-5488-441B-BEA7-64EE032EEF95}" type="slidenum">
              <a:t>&lt;#&gt;</a:t>
            </a:fld>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30" name="PlaceHolder 2"/>
          <p:cNvSpPr>
            <a:spLocks noGrp="1"/>
          </p:cNvSpPr>
          <p:nvPr>
            <p:ph/>
          </p:nvPr>
        </p:nvSpPr>
        <p:spPr>
          <a:xfrm>
            <a:off x="530280" y="1168560"/>
            <a:ext cx="808272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 name="PlaceHolder 3"/>
          <p:cNvSpPr>
            <a:spLocks noGrp="1"/>
          </p:cNvSpPr>
          <p:nvPr>
            <p:ph type="sldNum" idx="4"/>
          </p:nvPr>
        </p:nvSpPr>
        <p:spPr/>
        <p:txBody>
          <a:bodyPr/>
          <a:p>
            <a:fld id="{22FA8E11-38E9-4870-B320-A09D89BFCDAA}"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3"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1"/>
          </p:nvPr>
        </p:nvSpPr>
        <p:spPr/>
        <p:txBody>
          <a:bodyPr/>
          <a:p>
            <a:fld id="{A9122C74-F95F-4DD8-9D88-763EC93D4995}" type="slidenum">
              <a:t>&lt;#&gt;</a:t>
            </a:fld>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32"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33"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4"/>
          </p:nvPr>
        </p:nvSpPr>
        <p:spPr/>
        <p:txBody>
          <a:bodyPr/>
          <a:p>
            <a:fld id="{4DF20C52-58F0-4016-800D-DEE10A22C55B}" type="slidenum">
              <a:t>&lt;#&gt;</a:t>
            </a:fld>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4"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 name="PlaceHolder 2"/>
          <p:cNvSpPr>
            <a:spLocks noGrp="1"/>
          </p:cNvSpPr>
          <p:nvPr>
            <p:ph type="sldNum" idx="4"/>
          </p:nvPr>
        </p:nvSpPr>
        <p:spPr/>
        <p:txBody>
          <a:bodyPr/>
          <a:p>
            <a:fld id="{31FE4001-ABB6-4366-B2F9-8B4F1DDE0DFB}" type="slidenum">
              <a:t>&lt;#&gt;</a:t>
            </a:fld>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5" name="PlaceHolder 1"/>
          <p:cNvSpPr>
            <a:spLocks noGrp="1"/>
          </p:cNvSpPr>
          <p:nvPr>
            <p:ph type="subTitle"/>
          </p:nvPr>
        </p:nvSpPr>
        <p:spPr>
          <a:xfrm>
            <a:off x="822240" y="444960"/>
            <a:ext cx="7499160" cy="2654640"/>
          </a:xfrm>
          <a:prstGeom prst="rect">
            <a:avLst/>
          </a:prstGeom>
          <a:noFill/>
          <a:ln w="0">
            <a:noFill/>
          </a:ln>
        </p:spPr>
        <p:txBody>
          <a:bodyPr lIns="0" rIns="0" tIns="0" bIns="0" anchor="ctr">
            <a:noAutofit/>
          </a:bodyPr>
          <a:p>
            <a:pPr algn="ctr"/>
            <a:endParaRPr b="0" lang="en-US" sz="3200" spc="-1" strike="noStrike">
              <a:latin typeface="DejaVu Sans"/>
            </a:endParaRPr>
          </a:p>
        </p:txBody>
      </p:sp>
      <p:sp>
        <p:nvSpPr>
          <p:cNvPr id="3" name="PlaceHolder 2"/>
          <p:cNvSpPr>
            <a:spLocks noGrp="1"/>
          </p:cNvSpPr>
          <p:nvPr>
            <p:ph type="sldNum" idx="4"/>
          </p:nvPr>
        </p:nvSpPr>
        <p:spPr/>
        <p:txBody>
          <a:bodyPr/>
          <a:p>
            <a:fld id="{079FBF5D-D3FC-403B-86A3-D538C5377532}" type="slidenum">
              <a:t>&lt;#&gt;</a:t>
            </a:fld>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37"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38"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39"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4"/>
          </p:nvPr>
        </p:nvSpPr>
        <p:spPr/>
        <p:txBody>
          <a:bodyPr/>
          <a:p>
            <a:fld id="{857EBBB0-4B42-48DA-B3E8-13BCA6692639}" type="slidenum">
              <a:t>&lt;#&gt;</a:t>
            </a:fld>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41"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2"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3" name="PlaceHolder 4"/>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4"/>
          </p:nvPr>
        </p:nvSpPr>
        <p:spPr/>
        <p:txBody>
          <a:bodyPr/>
          <a:p>
            <a:fld id="{C50A15AB-0CE6-4372-83A8-3D78AE1DB4B1}" type="slidenum">
              <a:t>&lt;#&gt;</a:t>
            </a:fld>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45"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6"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7" name="PlaceHolder 4"/>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4"/>
          </p:nvPr>
        </p:nvSpPr>
        <p:spPr/>
        <p:txBody>
          <a:bodyPr/>
          <a:p>
            <a:fld id="{8B45BC95-8DE7-4CCF-A250-89E59D4D515F}" type="slidenum">
              <a:t>&lt;#&gt;</a:t>
            </a:fld>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49" name="PlaceHolder 2"/>
          <p:cNvSpPr>
            <a:spLocks noGrp="1"/>
          </p:cNvSpPr>
          <p:nvPr>
            <p:ph/>
          </p:nvPr>
        </p:nvSpPr>
        <p:spPr>
          <a:xfrm>
            <a:off x="530280" y="116856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0" name="PlaceHolder 3"/>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4"/>
          </p:nvPr>
        </p:nvSpPr>
        <p:spPr/>
        <p:txBody>
          <a:bodyPr/>
          <a:p>
            <a:fld id="{17B93661-B2D1-4300-9ACD-5C0C11FA05CC}" type="slidenum">
              <a:t>&lt;#&gt;</a:t>
            </a:fld>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52"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3"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4"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5" name="PlaceHolder 5"/>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 name="PlaceHolder 6"/>
          <p:cNvSpPr>
            <a:spLocks noGrp="1"/>
          </p:cNvSpPr>
          <p:nvPr>
            <p:ph type="sldNum" idx="4"/>
          </p:nvPr>
        </p:nvSpPr>
        <p:spPr/>
        <p:txBody>
          <a:bodyPr/>
          <a:p>
            <a:fld id="{61974BD6-D02F-4A8C-BAC3-EF42B224ADE9}" type="slidenum">
              <a:t>&lt;#&gt;</a:t>
            </a:fld>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57" name="PlaceHolder 2"/>
          <p:cNvSpPr>
            <a:spLocks noGrp="1"/>
          </p:cNvSpPr>
          <p:nvPr>
            <p:ph/>
          </p:nvPr>
        </p:nvSpPr>
        <p:spPr>
          <a:xfrm>
            <a:off x="53028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8" name="PlaceHolder 3"/>
          <p:cNvSpPr>
            <a:spLocks noGrp="1"/>
          </p:cNvSpPr>
          <p:nvPr>
            <p:ph/>
          </p:nvPr>
        </p:nvSpPr>
        <p:spPr>
          <a:xfrm>
            <a:off x="326340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9" name="PlaceHolder 4"/>
          <p:cNvSpPr>
            <a:spLocks noGrp="1"/>
          </p:cNvSpPr>
          <p:nvPr>
            <p:ph/>
          </p:nvPr>
        </p:nvSpPr>
        <p:spPr>
          <a:xfrm>
            <a:off x="5996160" y="116856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60" name="PlaceHolder 5"/>
          <p:cNvSpPr>
            <a:spLocks noGrp="1"/>
          </p:cNvSpPr>
          <p:nvPr>
            <p:ph/>
          </p:nvPr>
        </p:nvSpPr>
        <p:spPr>
          <a:xfrm>
            <a:off x="53028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61" name="PlaceHolder 6"/>
          <p:cNvSpPr>
            <a:spLocks noGrp="1"/>
          </p:cNvSpPr>
          <p:nvPr>
            <p:ph/>
          </p:nvPr>
        </p:nvSpPr>
        <p:spPr>
          <a:xfrm>
            <a:off x="326340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62" name="PlaceHolder 7"/>
          <p:cNvSpPr>
            <a:spLocks noGrp="1"/>
          </p:cNvSpPr>
          <p:nvPr>
            <p:ph/>
          </p:nvPr>
        </p:nvSpPr>
        <p:spPr>
          <a:xfrm>
            <a:off x="5996160" y="2953080"/>
            <a:ext cx="26024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8"/>
          <p:cNvSpPr>
            <a:spLocks noGrp="1"/>
          </p:cNvSpPr>
          <p:nvPr>
            <p:ph type="sldNum" idx="4"/>
          </p:nvPr>
        </p:nvSpPr>
        <p:spPr/>
        <p:txBody>
          <a:bodyPr/>
          <a:p>
            <a:fld id="{F0465D51-3CB9-4BBC-BC16-33B6AE02360C}"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 name="PlaceHolder 2"/>
          <p:cNvSpPr>
            <a:spLocks noGrp="1"/>
          </p:cNvSpPr>
          <p:nvPr>
            <p:ph type="sldNum" idx="1"/>
          </p:nvPr>
        </p:nvSpPr>
        <p:spPr/>
        <p:txBody>
          <a:bodyPr/>
          <a:p>
            <a:fld id="{05980463-26AB-4953-81CB-7D5624DB1788}"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822240" y="444960"/>
            <a:ext cx="7499160" cy="2654640"/>
          </a:xfrm>
          <a:prstGeom prst="rect">
            <a:avLst/>
          </a:prstGeom>
          <a:noFill/>
          <a:ln w="0">
            <a:noFill/>
          </a:ln>
        </p:spPr>
        <p:txBody>
          <a:bodyPr lIns="0" rIns="0" tIns="0" bIns="0" anchor="ctr">
            <a:noAutofit/>
          </a:bodyPr>
          <a:p>
            <a:pPr algn="ctr"/>
            <a:endParaRPr b="0" lang="en-US" sz="3200" spc="-1" strike="noStrike">
              <a:latin typeface="DejaVu Sans"/>
            </a:endParaRPr>
          </a:p>
        </p:txBody>
      </p:sp>
      <p:sp>
        <p:nvSpPr>
          <p:cNvPr id="3" name="PlaceHolder 2"/>
          <p:cNvSpPr>
            <a:spLocks noGrp="1"/>
          </p:cNvSpPr>
          <p:nvPr>
            <p:ph type="sldNum" idx="1"/>
          </p:nvPr>
        </p:nvSpPr>
        <p:spPr/>
        <p:txBody>
          <a:bodyPr/>
          <a:p>
            <a:fld id="{14E452DF-B75E-41E3-A034-C9D8435F29A6}"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8"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9" name="PlaceHolder 3"/>
          <p:cNvSpPr>
            <a:spLocks noGrp="1"/>
          </p:cNvSpPr>
          <p:nvPr>
            <p:ph/>
          </p:nvPr>
        </p:nvSpPr>
        <p:spPr>
          <a:xfrm>
            <a:off x="46720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0" name="PlaceHolder 4"/>
          <p:cNvSpPr>
            <a:spLocks noGrp="1"/>
          </p:cNvSpPr>
          <p:nvPr>
            <p:ph/>
          </p:nvPr>
        </p:nvSpPr>
        <p:spPr>
          <a:xfrm>
            <a:off x="5302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45B6D13D-D5A9-45C9-9759-2D8A52C1D682}"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22" name="PlaceHolder 2"/>
          <p:cNvSpPr>
            <a:spLocks noGrp="1"/>
          </p:cNvSpPr>
          <p:nvPr>
            <p:ph/>
          </p:nvPr>
        </p:nvSpPr>
        <p:spPr>
          <a:xfrm>
            <a:off x="530280" y="1168560"/>
            <a:ext cx="394416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3"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4" name="PlaceHolder 4"/>
          <p:cNvSpPr>
            <a:spLocks noGrp="1"/>
          </p:cNvSpPr>
          <p:nvPr>
            <p:ph/>
          </p:nvPr>
        </p:nvSpPr>
        <p:spPr>
          <a:xfrm>
            <a:off x="4672080" y="295308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44BAD886-168A-4D2A-B525-DC4242DA0733}"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822240" y="444960"/>
            <a:ext cx="749916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26" name="PlaceHolder 2"/>
          <p:cNvSpPr>
            <a:spLocks noGrp="1"/>
          </p:cNvSpPr>
          <p:nvPr>
            <p:ph/>
          </p:nvPr>
        </p:nvSpPr>
        <p:spPr>
          <a:xfrm>
            <a:off x="5302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7" name="PlaceHolder 3"/>
          <p:cNvSpPr>
            <a:spLocks noGrp="1"/>
          </p:cNvSpPr>
          <p:nvPr>
            <p:ph/>
          </p:nvPr>
        </p:nvSpPr>
        <p:spPr>
          <a:xfrm>
            <a:off x="4672080" y="1168560"/>
            <a:ext cx="394416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8" name="PlaceHolder 4"/>
          <p:cNvSpPr>
            <a:spLocks noGrp="1"/>
          </p:cNvSpPr>
          <p:nvPr>
            <p:ph/>
          </p:nvPr>
        </p:nvSpPr>
        <p:spPr>
          <a:xfrm>
            <a:off x="530280" y="2953080"/>
            <a:ext cx="80827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8902661E-6D46-40C2-A812-D70608AA46F3}"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0" name="Google Shape;18;p3"/>
          <p:cNvSpPr/>
          <p:nvPr/>
        </p:nvSpPr>
        <p:spPr>
          <a:xfrm>
            <a:off x="4334040" y="1658520"/>
            <a:ext cx="4779360" cy="3484800"/>
          </a:xfrm>
          <a:prstGeom prst="ellipse">
            <a:avLst/>
          </a:prstGeom>
          <a:gradFill rotWithShape="0">
            <a:gsLst>
              <a:gs pos="0">
                <a:srgbClr val="ffffff"/>
              </a:gs>
              <a:gs pos="100000">
                <a:srgbClr val="ffffff">
                  <a:alpha val="0"/>
                </a:srgbClr>
              </a:gs>
            </a:gsLst>
            <a:path path="circle">
              <a:fillToRect l="50000" t="50000" r="50000" b="50000"/>
            </a:path>
          </a:gradFill>
          <a:ln w="0">
            <a:noFill/>
          </a:ln>
        </p:spPr>
        <p:style>
          <a:lnRef idx="0"/>
          <a:fillRef idx="0"/>
          <a:effectRef idx="0"/>
          <a:fontRef idx="minor"/>
        </p:style>
      </p:sp>
      <p:sp>
        <p:nvSpPr>
          <p:cNvPr id="1" name="Google Shape;19;p3"/>
          <p:cNvSpPr/>
          <p:nvPr/>
        </p:nvSpPr>
        <p:spPr>
          <a:xfrm>
            <a:off x="0" y="1658520"/>
            <a:ext cx="4779360" cy="3484800"/>
          </a:xfrm>
          <a:prstGeom prst="ellipse">
            <a:avLst/>
          </a:prstGeom>
          <a:gradFill rotWithShape="0">
            <a:gsLst>
              <a:gs pos="0">
                <a:srgbClr val="ffffff"/>
              </a:gs>
              <a:gs pos="100000">
                <a:srgbClr val="ffffff">
                  <a:alpha val="0"/>
                </a:srgbClr>
              </a:gs>
            </a:gsLst>
            <a:path path="circle">
              <a:fillToRect l="50000" t="50000" r="50000" b="50000"/>
            </a:path>
          </a:gradFill>
          <a:ln w="0">
            <a:noFill/>
          </a:ln>
        </p:spPr>
        <p:style>
          <a:lnRef idx="0"/>
          <a:fillRef idx="0"/>
          <a:effectRef idx="0"/>
          <a:fontRef idx="minor"/>
        </p:style>
      </p:sp>
      <p:sp>
        <p:nvSpPr>
          <p:cNvPr id="2" name="Google Shape;20;p3"/>
          <p:cNvSpPr/>
          <p:nvPr/>
        </p:nvSpPr>
        <p:spPr>
          <a:xfrm>
            <a:off x="4364280" y="0"/>
            <a:ext cx="4779360" cy="3484800"/>
          </a:xfrm>
          <a:prstGeom prst="ellipse">
            <a:avLst/>
          </a:prstGeom>
          <a:gradFill rotWithShape="0">
            <a:gsLst>
              <a:gs pos="0">
                <a:srgbClr val="ffffff"/>
              </a:gs>
              <a:gs pos="100000">
                <a:srgbClr val="ffffff">
                  <a:alpha val="0"/>
                </a:srgbClr>
              </a:gs>
            </a:gsLst>
            <a:path path="circle">
              <a:fillToRect l="50000" t="50000" r="50000" b="50000"/>
            </a:path>
          </a:gradFill>
          <a:ln w="0">
            <a:noFill/>
          </a:ln>
        </p:spPr>
        <p:style>
          <a:lnRef idx="0"/>
          <a:fillRef idx="0"/>
          <a:effectRef idx="0"/>
          <a:fontRef idx="minor"/>
        </p:style>
      </p:sp>
      <p:sp>
        <p:nvSpPr>
          <p:cNvPr id="3" name="Google Shape;21;p3"/>
          <p:cNvSpPr/>
          <p:nvPr/>
        </p:nvSpPr>
        <p:spPr>
          <a:xfrm>
            <a:off x="0" y="0"/>
            <a:ext cx="4779360" cy="3484800"/>
          </a:xfrm>
          <a:prstGeom prst="ellipse">
            <a:avLst/>
          </a:prstGeom>
          <a:gradFill rotWithShape="0">
            <a:gsLst>
              <a:gs pos="0">
                <a:srgbClr val="ffffff"/>
              </a:gs>
              <a:gs pos="100000">
                <a:srgbClr val="ffffff">
                  <a:alpha val="0"/>
                </a:srgbClr>
              </a:gs>
            </a:gsLst>
            <a:path path="circle">
              <a:fillToRect l="50000" t="50000" r="50000" b="50000"/>
            </a:path>
          </a:gradFill>
          <a:ln w="0">
            <a:noFill/>
          </a:ln>
        </p:spPr>
        <p:style>
          <a:lnRef idx="0"/>
          <a:fillRef idx="0"/>
          <a:effectRef idx="0"/>
          <a:fontRef idx="minor"/>
        </p:style>
      </p:sp>
      <p:sp>
        <p:nvSpPr>
          <p:cNvPr id="4" name="PlaceHolder 1"/>
          <p:cNvSpPr>
            <a:spLocks noGrp="1"/>
          </p:cNvSpPr>
          <p:nvPr>
            <p:ph type="sldNum" idx="1"/>
          </p:nvPr>
        </p:nvSpPr>
        <p:spPr>
          <a:xfrm>
            <a:off x="8472600" y="4663080"/>
            <a:ext cx="548280" cy="393120"/>
          </a:xfrm>
          <a:prstGeom prst="rect">
            <a:avLst/>
          </a:prstGeom>
          <a:noFill/>
          <a:ln w="0">
            <a:noFill/>
          </a:ln>
        </p:spPr>
        <p:txBody>
          <a:bodyPr tIns="91440" bIns="91440" anchor="ctr">
            <a:noAutofit/>
          </a:bodyPr>
          <a:lstStyle>
            <a:lvl1pPr indent="0" algn="r">
              <a:lnSpc>
                <a:spcPct val="100000"/>
              </a:lnSpc>
              <a:buNone/>
              <a:tabLst>
                <a:tab algn="l" pos="0"/>
              </a:tabLst>
              <a:defRPr b="0" lang="en" sz="1000" spc="-1" strike="noStrike">
                <a:solidFill>
                  <a:schemeClr val="dk2"/>
                </a:solidFill>
                <a:latin typeface="Arial"/>
                <a:ea typeface="Arial"/>
              </a:defRPr>
            </a:lvl1pPr>
          </a:lstStyle>
          <a:p>
            <a:pPr indent="0" algn="r">
              <a:lnSpc>
                <a:spcPct val="100000"/>
              </a:lnSpc>
              <a:buNone/>
              <a:tabLst>
                <a:tab algn="l" pos="0"/>
              </a:tabLst>
            </a:pPr>
            <a:fld id="{1813B575-8992-4F77-A85F-DDFD41AB88BB}" type="slidenum">
              <a:rPr b="0" lang="en" sz="1000" spc="-1" strike="noStrike">
                <a:solidFill>
                  <a:schemeClr val="dk2"/>
                </a:solidFill>
                <a:latin typeface="Arial"/>
                <a:ea typeface="Arial"/>
              </a:rPr>
              <a:t>&lt;number&gt;</a:t>
            </a:fld>
            <a:endParaRPr b="0" lang="en-US" sz="1000" spc="-1" strike="noStrike">
              <a:latin typeface="DejaVu Serif"/>
            </a:endParaRPr>
          </a:p>
        </p:txBody>
      </p:sp>
      <p:pic>
        <p:nvPicPr>
          <p:cNvPr id="5" name="Google Shape;23;p3" descr=""/>
          <p:cNvPicPr/>
          <p:nvPr/>
        </p:nvPicPr>
        <p:blipFill>
          <a:blip r:embed="rId3"/>
          <a:stretch/>
        </p:blipFill>
        <p:spPr>
          <a:xfrm>
            <a:off x="2862360" y="862200"/>
            <a:ext cx="3418920" cy="3418920"/>
          </a:xfrm>
          <a:prstGeom prst="rect">
            <a:avLst/>
          </a:prstGeom>
          <a:ln w="0">
            <a:noFill/>
          </a:ln>
        </p:spPr>
      </p:pic>
      <p:sp>
        <p:nvSpPr>
          <p:cNvPr id="6"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2151000"/>
            <a:ext cx="8520120" cy="841320"/>
          </a:xfrm>
          <a:prstGeom prst="rect">
            <a:avLst/>
          </a:prstGeom>
          <a:noFill/>
          <a:ln w="0">
            <a:noFill/>
          </a:ln>
        </p:spPr>
        <p:txBody>
          <a:bodyPr tIns="91440" bIns="91440" anchor="ctr">
            <a:noAutofit/>
          </a:bodyPr>
          <a:p>
            <a:pPr indent="0">
              <a:buNone/>
            </a:pPr>
            <a:r>
              <a:rPr b="0" lang="en-US" sz="3600" spc="-1" strike="noStrike">
                <a:solidFill>
                  <a:srgbClr val="000000"/>
                </a:solidFill>
                <a:latin typeface="Arial"/>
              </a:rPr>
              <a:t>Click to edit the title text format</a:t>
            </a:r>
            <a:endParaRPr b="0" lang="en-US" sz="3600" spc="-1" strike="noStrike">
              <a:solidFill>
                <a:srgbClr val="000000"/>
              </a:solidFill>
              <a:latin typeface="Arial"/>
            </a:endParaRPr>
          </a:p>
        </p:txBody>
      </p:sp>
      <p:sp>
        <p:nvSpPr>
          <p:cNvPr id="45" name="PlaceHolder 2"/>
          <p:cNvSpPr>
            <a:spLocks noGrp="1"/>
          </p:cNvSpPr>
          <p:nvPr>
            <p:ph type="sldNum" idx="2"/>
          </p:nvPr>
        </p:nvSpPr>
        <p:spPr>
          <a:xfrm>
            <a:off x="8472600" y="4663080"/>
            <a:ext cx="548280" cy="393120"/>
          </a:xfrm>
          <a:prstGeom prst="rect">
            <a:avLst/>
          </a:prstGeom>
          <a:noFill/>
          <a:ln w="0">
            <a:noFill/>
          </a:ln>
        </p:spPr>
        <p:txBody>
          <a:bodyPr tIns="91440" bIns="91440" anchor="ctr">
            <a:noAutofit/>
          </a:bodyPr>
          <a:lstStyle>
            <a:lvl1pPr indent="0" algn="r">
              <a:lnSpc>
                <a:spcPct val="100000"/>
              </a:lnSpc>
              <a:buNone/>
              <a:tabLst>
                <a:tab algn="l" pos="0"/>
              </a:tabLst>
              <a:defRPr b="0" lang="en" sz="1000" spc="-1" strike="noStrike">
                <a:solidFill>
                  <a:schemeClr val="dk2"/>
                </a:solidFill>
                <a:latin typeface="Arial"/>
                <a:ea typeface="Arial"/>
              </a:defRPr>
            </a:lvl1pPr>
          </a:lstStyle>
          <a:p>
            <a:pPr indent="0" algn="r">
              <a:lnSpc>
                <a:spcPct val="100000"/>
              </a:lnSpc>
              <a:buNone/>
              <a:tabLst>
                <a:tab algn="l" pos="0"/>
              </a:tabLst>
            </a:pPr>
            <a:fld id="{76AFCC3C-E3C1-490A-855A-86A7F59B15E5}" type="slidenum">
              <a:rPr b="0" lang="en" sz="1000" spc="-1" strike="noStrike">
                <a:solidFill>
                  <a:schemeClr val="dk2"/>
                </a:solidFill>
                <a:latin typeface="Arial"/>
                <a:ea typeface="Arial"/>
              </a:rPr>
              <a:t>&lt;number&gt;</a:t>
            </a:fld>
            <a:endParaRPr b="0" lang="en-US" sz="1000" spc="-1" strike="noStrike">
              <a:latin typeface="DejaVu Serif"/>
            </a:endParaRPr>
          </a:p>
        </p:txBody>
      </p:sp>
      <p:pic>
        <p:nvPicPr>
          <p:cNvPr id="46" name="Google Shape;27;p4" descr=""/>
          <p:cNvPicPr/>
          <p:nvPr/>
        </p:nvPicPr>
        <p:blipFill>
          <a:blip r:embed="rId3"/>
          <a:stretch/>
        </p:blipFill>
        <p:spPr>
          <a:xfrm>
            <a:off x="3829680" y="4640040"/>
            <a:ext cx="1483920" cy="439560"/>
          </a:xfrm>
          <a:prstGeom prst="rect">
            <a:avLst/>
          </a:prstGeom>
          <a:ln w="0">
            <a:noFill/>
          </a:ln>
        </p:spPr>
      </p:pic>
      <p:sp>
        <p:nvSpPr>
          <p:cNvPr id="4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84"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buNone/>
            </a:pPr>
            <a:r>
              <a:rPr b="0" lang="en-US" sz="2800" spc="-1" strike="noStrike">
                <a:solidFill>
                  <a:srgbClr val="000000"/>
                </a:solidFill>
                <a:latin typeface="Arial"/>
              </a:rPr>
              <a:t>Click to edit the title text format</a:t>
            </a:r>
            <a:endParaRPr b="0" lang="en-US" sz="2800" spc="-1" strike="noStrike">
              <a:solidFill>
                <a:srgbClr val="000000"/>
              </a:solidFill>
              <a:latin typeface="Arial"/>
            </a:endParaRPr>
          </a:p>
        </p:txBody>
      </p:sp>
      <p:sp>
        <p:nvSpPr>
          <p:cNvPr id="85" name="PlaceHolder 2"/>
          <p:cNvSpPr>
            <a:spLocks noGrp="1"/>
          </p:cNvSpPr>
          <p:nvPr>
            <p:ph type="sldNum" idx="3"/>
          </p:nvPr>
        </p:nvSpPr>
        <p:spPr>
          <a:xfrm>
            <a:off x="8472600" y="4663080"/>
            <a:ext cx="548280" cy="393120"/>
          </a:xfrm>
          <a:prstGeom prst="rect">
            <a:avLst/>
          </a:prstGeom>
          <a:noFill/>
          <a:ln w="0">
            <a:noFill/>
          </a:ln>
        </p:spPr>
        <p:txBody>
          <a:bodyPr tIns="91440" bIns="91440" anchor="ctr">
            <a:noAutofit/>
          </a:bodyPr>
          <a:lstStyle>
            <a:lvl1pPr indent="0" algn="r">
              <a:lnSpc>
                <a:spcPct val="100000"/>
              </a:lnSpc>
              <a:buNone/>
              <a:tabLst>
                <a:tab algn="l" pos="0"/>
              </a:tabLst>
              <a:defRPr b="0" lang="en" sz="1000" spc="-1" strike="noStrike">
                <a:solidFill>
                  <a:schemeClr val="dk2"/>
                </a:solidFill>
                <a:latin typeface="Arial"/>
                <a:ea typeface="Arial"/>
              </a:defRPr>
            </a:lvl1pPr>
          </a:lstStyle>
          <a:p>
            <a:pPr indent="0" algn="r">
              <a:lnSpc>
                <a:spcPct val="100000"/>
              </a:lnSpc>
              <a:buNone/>
              <a:tabLst>
                <a:tab algn="l" pos="0"/>
              </a:tabLst>
            </a:pPr>
            <a:fld id="{55946D5B-E8F2-4DDD-B7DB-018A552289B0}" type="slidenum">
              <a:rPr b="0" lang="en" sz="1000" spc="-1" strike="noStrike">
                <a:solidFill>
                  <a:schemeClr val="dk2"/>
                </a:solidFill>
                <a:latin typeface="Arial"/>
                <a:ea typeface="Arial"/>
              </a:rPr>
              <a:t>&lt;number&gt;</a:t>
            </a:fld>
            <a:endParaRPr b="0" lang="en-US" sz="1000" spc="-1" strike="noStrike">
              <a:latin typeface="DejaVu Serif"/>
            </a:endParaRPr>
          </a:p>
        </p:txBody>
      </p:sp>
      <p:pic>
        <p:nvPicPr>
          <p:cNvPr id="86" name="Google Shape;31;p5" descr=""/>
          <p:cNvPicPr/>
          <p:nvPr/>
        </p:nvPicPr>
        <p:blipFill>
          <a:blip r:embed="rId3"/>
          <a:stretch/>
        </p:blipFill>
        <p:spPr>
          <a:xfrm>
            <a:off x="3829680" y="4640040"/>
            <a:ext cx="1483920" cy="439560"/>
          </a:xfrm>
          <a:prstGeom prst="rect">
            <a:avLst/>
          </a:prstGeom>
          <a:ln w="0">
            <a:noFill/>
          </a:ln>
        </p:spPr>
      </p:pic>
      <p:sp>
        <p:nvSpPr>
          <p:cNvPr id="87" name="PlaceHolder 3"/>
          <p:cNvSpPr>
            <a:spLocks noGrp="1"/>
          </p:cNvSpPr>
          <p:nvPr>
            <p:ph type="body"/>
          </p:nvPr>
        </p:nvSpPr>
        <p:spPr>
          <a:xfrm>
            <a:off x="530280" y="1168560"/>
            <a:ext cx="8082720" cy="3416040"/>
          </a:xfrm>
          <a:prstGeom prst="rect">
            <a:avLst/>
          </a:prstGeom>
          <a:noFill/>
          <a:ln w="0">
            <a:noFill/>
          </a:ln>
        </p:spPr>
        <p:txBody>
          <a:bodyPr tIns="91440" bIns="91440" anchor="t">
            <a:noAutofit/>
          </a:bodyPr>
          <a:p>
            <a:pPr marL="432000" indent="-324000">
              <a:spcBef>
                <a:spcPts val="1417"/>
              </a:spcBef>
              <a:buClr>
                <a:srgbClr val="ffffff"/>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124"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buNone/>
            </a:pPr>
            <a:r>
              <a:rPr b="0" lang="en-US" sz="2800" spc="-1" strike="noStrike">
                <a:solidFill>
                  <a:srgbClr val="000000"/>
                </a:solidFill>
                <a:latin typeface="Arial"/>
              </a:rPr>
              <a:t>Click to edit the title text format</a:t>
            </a:r>
            <a:endParaRPr b="0" lang="en-US" sz="2800" spc="-1" strike="noStrike">
              <a:solidFill>
                <a:srgbClr val="000000"/>
              </a:solidFill>
              <a:latin typeface="Arial"/>
            </a:endParaRPr>
          </a:p>
        </p:txBody>
      </p:sp>
      <p:sp>
        <p:nvSpPr>
          <p:cNvPr id="125" name="PlaceHolder 2"/>
          <p:cNvSpPr>
            <a:spLocks noGrp="1"/>
          </p:cNvSpPr>
          <p:nvPr>
            <p:ph type="sldNum" idx="4"/>
          </p:nvPr>
        </p:nvSpPr>
        <p:spPr>
          <a:xfrm>
            <a:off x="8472600" y="4663080"/>
            <a:ext cx="548280" cy="393120"/>
          </a:xfrm>
          <a:prstGeom prst="rect">
            <a:avLst/>
          </a:prstGeom>
          <a:noFill/>
          <a:ln w="0">
            <a:noFill/>
          </a:ln>
        </p:spPr>
        <p:txBody>
          <a:bodyPr tIns="91440" bIns="91440" anchor="ctr">
            <a:noAutofit/>
          </a:bodyPr>
          <a:lstStyle>
            <a:lvl1pPr indent="0" algn="r">
              <a:lnSpc>
                <a:spcPct val="100000"/>
              </a:lnSpc>
              <a:buNone/>
              <a:tabLst>
                <a:tab algn="l" pos="0"/>
              </a:tabLst>
              <a:defRPr b="0" lang="en" sz="1000" spc="-1" strike="noStrike">
                <a:solidFill>
                  <a:schemeClr val="dk2"/>
                </a:solidFill>
                <a:latin typeface="Arial"/>
                <a:ea typeface="Arial"/>
              </a:defRPr>
            </a:lvl1pPr>
          </a:lstStyle>
          <a:p>
            <a:pPr indent="0" algn="r">
              <a:lnSpc>
                <a:spcPct val="100000"/>
              </a:lnSpc>
              <a:buNone/>
              <a:tabLst>
                <a:tab algn="l" pos="0"/>
              </a:tabLst>
            </a:pPr>
            <a:fld id="{5D26D12A-4DE3-4C57-AC99-79D438F735AF}" type="slidenum">
              <a:rPr b="0" lang="en" sz="1000" spc="-1" strike="noStrike">
                <a:solidFill>
                  <a:schemeClr val="dk2"/>
                </a:solidFill>
                <a:latin typeface="Arial"/>
                <a:ea typeface="Arial"/>
              </a:rPr>
              <a:t>&lt;number&gt;</a:t>
            </a:fld>
            <a:endParaRPr b="0" lang="en-US" sz="1000" spc="-1" strike="noStrike">
              <a:latin typeface="DejaVu Serif"/>
            </a:endParaRPr>
          </a:p>
        </p:txBody>
      </p:sp>
      <p:pic>
        <p:nvPicPr>
          <p:cNvPr id="126" name="Google Shape;42;p7" descr=""/>
          <p:cNvPicPr/>
          <p:nvPr/>
        </p:nvPicPr>
        <p:blipFill>
          <a:blip r:embed="rId3"/>
          <a:stretch/>
        </p:blipFill>
        <p:spPr>
          <a:xfrm>
            <a:off x="3829680" y="4640040"/>
            <a:ext cx="1483920" cy="4395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hyperlink" Target="https://gchq.github.io/CyberChef/" TargetMode="External"/><Relationship Id="rId2" Type="http://schemas.openxmlformats.org/officeDocument/2006/relationships/hyperlink" Target="https://www.boxentriq.com" TargetMode="External"/><Relationship Id="rId3" Type="http://schemas.openxmlformats.org/officeDocument/2006/relationships/hyperlink" Target="https://rumkin.com/tools/cipher/" TargetMode="External"/><Relationship Id="rId4" Type="http://schemas.openxmlformats.org/officeDocument/2006/relationships/hyperlink" Target="https://www.dcode.fr/en" TargetMode="External"/><Relationship Id="rId5" Type="http://schemas.openxmlformats.org/officeDocument/2006/relationships/hyperlink" Target="https://github.com/Ciphey/Ciphey" TargetMode="External"/><Relationship Id="rId6" Type="http://schemas.openxmlformats.org/officeDocument/2006/relationships/hyperlink" Target="https://quipqiup.com/" TargetMode="External"/><Relationship Id="rId7" Type="http://schemas.openxmlformats.org/officeDocument/2006/relationships/slideLayout" Target="../slideLayouts/slideLayout27.xml"/>
</Relationships>
</file>

<file path=ppt/slides/_rels/slide1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27.xml"/>
</Relationships>
</file>

<file path=ppt/slides/_rels/slide13.xml.rels><?xml version="1.0" encoding="UTF-8"?>
<Relationships xmlns="http://schemas.openxmlformats.org/package/2006/relationships"><Relationship Id="rId1" Type="http://schemas.openxmlformats.org/officeDocument/2006/relationships/hyperlink" Target="https://blog.cryptohack.org/twitter-secrets" TargetMode="External"/><Relationship Id="rId2" Type="http://schemas.openxmlformats.org/officeDocument/2006/relationships/slideLayout" Target="../slideLayouts/slideLayout27.xml"/>
</Relationships>
</file>

<file path=ppt/slides/_rels/slide1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slideLayout" Target="../slideLayouts/slideLayout27.xml"/>
</Relationships>
</file>

<file path=ppt/slides/_rels/slide15.xml.rels><?xml version="1.0" encoding="UTF-8"?>
<Relationships xmlns="http://schemas.openxmlformats.org/package/2006/relationships"><Relationship Id="rId1" Type="http://schemas.openxmlformats.org/officeDocument/2006/relationships/hyperlink" Target="https://book.hacktricks.xyz/crypto-and-stego/stego-tricks" TargetMode="External"/><Relationship Id="rId2" Type="http://schemas.openxmlformats.org/officeDocument/2006/relationships/slideLayout" Target="../slideLayouts/slideLayout27.xml"/>
</Relationships>
</file>

<file path=ppt/slides/_rels/slide1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27.xml"/>
</Relationships>
</file>

<file path=ppt/slides/_rels/slide17.xml.rels><?xml version="1.0" encoding="UTF-8"?>
<Relationships xmlns="http://schemas.openxmlformats.org/package/2006/relationships"><Relationship Id="rId1" Type="http://schemas.openxmlformats.org/officeDocument/2006/relationships/hyperlink" Target="https://github.com/NevadaCyberClub/knowledge-base" TargetMode="External"/><Relationship Id="rId2" Type="http://schemas.openxmlformats.org/officeDocument/2006/relationships/slideLayout" Target="../slideLayouts/slideLayout2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7.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hyperlink" Target="https://en.wikipedia.org/wiki/Transposition_cipher" TargetMode="Externa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27.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Substitution Ciphers Cont.</a:t>
            </a:r>
            <a:endParaRPr b="0" lang="en-US" sz="2800" spc="-1" strike="noStrike">
              <a:solidFill>
                <a:srgbClr val="000000"/>
              </a:solidFill>
              <a:latin typeface="Arial"/>
            </a:endParaRPr>
          </a:p>
        </p:txBody>
      </p:sp>
      <p:sp>
        <p:nvSpPr>
          <p:cNvPr id="188"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1" lang="en" sz="1800" spc="-1" strike="noStrike">
                <a:solidFill>
                  <a:schemeClr val="dk2"/>
                </a:solidFill>
                <a:latin typeface="Arial"/>
                <a:ea typeface="Arial"/>
              </a:rPr>
              <a:t>Symbolic Ciphers:</a:t>
            </a:r>
            <a:r>
              <a:rPr b="0" lang="en" sz="1800" spc="-1" strike="noStrike">
                <a:solidFill>
                  <a:schemeClr val="dk2"/>
                </a:solidFill>
                <a:latin typeface="Arial"/>
                <a:ea typeface="Arial"/>
              </a:rPr>
              <a:t> These ciphers will replace the letter with some sort of symbol.</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Think of the pokemon “unknown”, Star trek alphabets, or Futurama alphabet.</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This can also be something like the flag cipher, where letters are replaced with flags</a:t>
            </a:r>
            <a:endParaRPr b="0" lang="en-US" sz="1400" spc="-1" strike="noStrike">
              <a:solidFill>
                <a:srgbClr val="000000"/>
              </a:solidFill>
              <a:latin typeface="Arial"/>
            </a:endParaRPr>
          </a:p>
        </p:txBody>
      </p:sp>
      <p:pic>
        <p:nvPicPr>
          <p:cNvPr id="189" name="Google Shape;148;p26" descr=""/>
          <p:cNvPicPr/>
          <p:nvPr/>
        </p:nvPicPr>
        <p:blipFill>
          <a:blip r:embed="rId1"/>
          <a:srcRect l="0" t="-4440" r="-4438" b="0"/>
          <a:stretch/>
        </p:blipFill>
        <p:spPr>
          <a:xfrm>
            <a:off x="2426040" y="2442600"/>
            <a:ext cx="1952280" cy="2020320"/>
          </a:xfrm>
          <a:prstGeom prst="rect">
            <a:avLst/>
          </a:prstGeom>
          <a:ln w="0">
            <a:noFill/>
          </a:ln>
        </p:spPr>
      </p:pic>
      <p:pic>
        <p:nvPicPr>
          <p:cNvPr id="190" name="Google Shape;149;p26" descr=""/>
          <p:cNvPicPr/>
          <p:nvPr/>
        </p:nvPicPr>
        <p:blipFill>
          <a:blip r:embed="rId2"/>
          <a:stretch/>
        </p:blipFill>
        <p:spPr>
          <a:xfrm>
            <a:off x="0" y="3359160"/>
            <a:ext cx="2425680" cy="1783800"/>
          </a:xfrm>
          <a:prstGeom prst="rect">
            <a:avLst/>
          </a:prstGeom>
          <a:ln w="0">
            <a:noFill/>
          </a:ln>
        </p:spPr>
      </p:pic>
      <p:pic>
        <p:nvPicPr>
          <p:cNvPr id="191" name="Google Shape;150;p26" descr=""/>
          <p:cNvPicPr/>
          <p:nvPr/>
        </p:nvPicPr>
        <p:blipFill>
          <a:blip r:embed="rId3"/>
          <a:stretch/>
        </p:blipFill>
        <p:spPr>
          <a:xfrm>
            <a:off x="4341600" y="2678760"/>
            <a:ext cx="2200320" cy="1783800"/>
          </a:xfrm>
          <a:prstGeom prst="rect">
            <a:avLst/>
          </a:prstGeom>
          <a:ln w="0">
            <a:noFill/>
          </a:ln>
        </p:spPr>
      </p:pic>
      <p:pic>
        <p:nvPicPr>
          <p:cNvPr id="192" name="Google Shape;151;p26" descr=""/>
          <p:cNvPicPr/>
          <p:nvPr/>
        </p:nvPicPr>
        <p:blipFill>
          <a:blip r:embed="rId4"/>
          <a:stretch/>
        </p:blipFill>
        <p:spPr>
          <a:xfrm>
            <a:off x="6510960" y="2687400"/>
            <a:ext cx="2632680" cy="240156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Methods of Cracking Ciphers: With Tools</a:t>
            </a:r>
            <a:endParaRPr b="0" lang="en-US" sz="2800" spc="-1" strike="noStrike">
              <a:solidFill>
                <a:srgbClr val="000000"/>
              </a:solidFill>
              <a:latin typeface="Arial"/>
            </a:endParaRPr>
          </a:p>
        </p:txBody>
      </p:sp>
      <p:sp>
        <p:nvSpPr>
          <p:cNvPr id="194" name="PlaceHolder 2"/>
          <p:cNvSpPr>
            <a:spLocks noGrp="1"/>
          </p:cNvSpPr>
          <p:nvPr>
            <p:ph/>
          </p:nvPr>
        </p:nvSpPr>
        <p:spPr>
          <a:xfrm>
            <a:off x="530280" y="1052640"/>
            <a:ext cx="8082720" cy="3416040"/>
          </a:xfrm>
          <a:prstGeom prst="rect">
            <a:avLst/>
          </a:prstGeom>
          <a:noFill/>
          <a:ln w="0">
            <a:noFill/>
          </a:ln>
        </p:spPr>
        <p:txBody>
          <a:bodyPr tIns="91440" bIns="91440" anchor="t">
            <a:noAutofit/>
          </a:bodyPr>
          <a:p>
            <a:pPr marL="457200" indent="-317520">
              <a:lnSpc>
                <a:spcPct val="115000"/>
              </a:lnSpc>
              <a:buClr>
                <a:srgbClr val="595959"/>
              </a:buClr>
              <a:buFont typeface="Arial"/>
              <a:buChar char="●"/>
            </a:pPr>
            <a:r>
              <a:rPr b="0" lang="en" sz="1400" spc="-1" strike="noStrike">
                <a:solidFill>
                  <a:schemeClr val="dk2"/>
                </a:solidFill>
                <a:latin typeface="Arial"/>
                <a:ea typeface="Arial"/>
              </a:rPr>
              <a:t>Before we list some methods by hand, there are ways to do it automatically with </a:t>
            </a:r>
            <a:r>
              <a:rPr b="0" i="1" lang="en" sz="1400" spc="-1" strike="noStrike">
                <a:solidFill>
                  <a:schemeClr val="dk2"/>
                </a:solidFill>
                <a:latin typeface="Arial"/>
                <a:ea typeface="Arial"/>
              </a:rPr>
              <a:t>technology!</a:t>
            </a:r>
            <a:r>
              <a:rPr b="0" lang="en" sz="1400" spc="-1" strike="noStrike">
                <a:solidFill>
                  <a:schemeClr val="dk2"/>
                </a:solidFill>
                <a:latin typeface="Arial"/>
                <a:ea typeface="Arial"/>
              </a:rPr>
              <a:t> Do know that it is important to know how they work because sometimes competitions or people will do sneaky things (such as using an entirely different alphabet!)</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a:solidFill>
                  <a:schemeClr val="dk2"/>
                </a:solidFill>
                <a:latin typeface="Arial"/>
                <a:ea typeface="Arial"/>
              </a:rPr>
              <a:t>All below tools do very similar things, so you may need to hop from tool to tool, but usually they all have some form of cipher identifier/analyzer as well as cipher specific tools.</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1"/>
              </a:rPr>
              <a:t>https://gchq.github.io/CyberChef/</a:t>
            </a:r>
            <a:r>
              <a:rPr b="0" lang="en" sz="1400" spc="-1" strike="noStrike">
                <a:solidFill>
                  <a:schemeClr val="dk2"/>
                </a:solidFill>
                <a:latin typeface="Arial"/>
                <a:ea typeface="Arial"/>
              </a:rPr>
              <a:t> - This is your best friend in a lot of other categories too</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2"/>
              </a:rPr>
              <a:t>https://www.boxentriq.com</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3"/>
              </a:rPr>
              <a:t>https://rumkin.com/tools/cipher/</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4"/>
              </a:rPr>
              <a:t>https://www.dcode.fr/en</a:t>
            </a:r>
            <a:r>
              <a:rPr b="0" lang="en" sz="1400" spc="-1" strike="noStrike">
                <a:solidFill>
                  <a:schemeClr val="dk2"/>
                </a:solidFill>
                <a:latin typeface="Arial"/>
                <a:ea typeface="Arial"/>
              </a:rPr>
              <a:t> </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5"/>
              </a:rPr>
              <a:t>https://github.com/Ciphey/Ciphey</a:t>
            </a:r>
            <a:r>
              <a:rPr b="0" lang="en" sz="1400" spc="-1" strike="noStrike">
                <a:solidFill>
                  <a:schemeClr val="dk2"/>
                </a:solidFill>
                <a:latin typeface="Arial"/>
                <a:ea typeface="Arial"/>
              </a:rPr>
              <a:t> - None web based tool, but will literally do everything for you, to the best of its ability.</a:t>
            </a:r>
            <a:endParaRPr b="0" lang="en-US" sz="1400" spc="-1" strike="noStrike">
              <a:solidFill>
                <a:srgbClr val="000000"/>
              </a:solidFill>
              <a:latin typeface="Arial"/>
            </a:endParaRPr>
          </a:p>
          <a:p>
            <a:pPr marL="457200" indent="-317520">
              <a:lnSpc>
                <a:spcPct val="115000"/>
              </a:lnSpc>
              <a:buClr>
                <a:srgbClr val="595959"/>
              </a:buClr>
              <a:buFont typeface="Arial"/>
              <a:buChar char="●"/>
            </a:pPr>
            <a:r>
              <a:rPr b="0" lang="en" sz="1400" spc="-1" strike="noStrike" u="sng">
                <a:solidFill>
                  <a:schemeClr val="hlink"/>
                </a:solidFill>
                <a:uFillTx/>
                <a:latin typeface="Arial"/>
                <a:ea typeface="Arial"/>
                <a:hlinkClick r:id="rId6"/>
              </a:rPr>
              <a:t>https://quipqiup.com/</a:t>
            </a:r>
            <a:r>
              <a:rPr b="0" lang="en" sz="1400" spc="-1" strike="noStrike">
                <a:solidFill>
                  <a:schemeClr val="dk2"/>
                </a:solidFill>
                <a:latin typeface="Arial"/>
                <a:ea typeface="Arial"/>
              </a:rPr>
              <a:t> - Cryptogram Solver only</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Methods of Cracking Ciphers: Analyze</a:t>
            </a:r>
            <a:endParaRPr b="0" lang="en-US" sz="2800" spc="-1" strike="noStrike">
              <a:solidFill>
                <a:srgbClr val="000000"/>
              </a:solidFill>
              <a:latin typeface="Arial"/>
            </a:endParaRPr>
          </a:p>
        </p:txBody>
      </p:sp>
      <p:sp>
        <p:nvSpPr>
          <p:cNvPr id="196"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24000">
              <a:lnSpc>
                <a:spcPct val="115000"/>
              </a:lnSpc>
              <a:buClr>
                <a:srgbClr val="595959"/>
              </a:buClr>
              <a:buFont typeface="Arial"/>
              <a:buChar char="●"/>
            </a:pPr>
            <a:r>
              <a:rPr b="0" lang="en" sz="1500" spc="-1" strike="noStrike">
                <a:solidFill>
                  <a:schemeClr val="dk2"/>
                </a:solidFill>
                <a:latin typeface="Arial"/>
                <a:ea typeface="Arial"/>
              </a:rPr>
              <a:t>The first step to cracking a cipher is to analyze it. Do you know a key or a way a key can be found (maybe brute force?). Does it look like it could be a substitution cipher or a transposition cipher? If you are using software, once you do this the rest is easy.</a:t>
            </a:r>
            <a:endParaRPr b="0" lang="en-US" sz="1500" spc="-1" strike="noStrike">
              <a:solidFill>
                <a:srgbClr val="000000"/>
              </a:solidFill>
              <a:latin typeface="Arial"/>
            </a:endParaRPr>
          </a:p>
          <a:p>
            <a:pPr marL="457200" indent="-324000">
              <a:lnSpc>
                <a:spcPct val="115000"/>
              </a:lnSpc>
              <a:buClr>
                <a:srgbClr val="595959"/>
              </a:buClr>
              <a:buFont typeface="Arial"/>
              <a:buChar char="●"/>
            </a:pPr>
            <a:r>
              <a:rPr b="0" lang="en" sz="1500" spc="-1" strike="noStrike">
                <a:solidFill>
                  <a:schemeClr val="dk2"/>
                </a:solidFill>
                <a:latin typeface="Arial"/>
                <a:ea typeface="Arial"/>
              </a:rPr>
              <a:t>One way to do this is with letter frequency analysis! You can crack a lot of random substitution ciphers by analyzing the letter frequency and comparing it to the frequency in human english (left)</a:t>
            </a:r>
            <a:endParaRPr b="0" lang="en-US" sz="1500" spc="-1" strike="noStrike">
              <a:solidFill>
                <a:srgbClr val="000000"/>
              </a:solidFill>
              <a:latin typeface="Arial"/>
            </a:endParaRPr>
          </a:p>
          <a:p>
            <a:pPr marL="457200" indent="-324000">
              <a:lnSpc>
                <a:spcPct val="115000"/>
              </a:lnSpc>
              <a:buClr>
                <a:srgbClr val="595959"/>
              </a:buClr>
              <a:buFont typeface="Arial"/>
              <a:buChar char="●"/>
            </a:pPr>
            <a:r>
              <a:rPr b="0" lang="en" sz="1500" spc="-1" strike="noStrike">
                <a:solidFill>
                  <a:schemeClr val="dk2"/>
                </a:solidFill>
                <a:latin typeface="Arial"/>
                <a:ea typeface="Arial"/>
              </a:rPr>
              <a:t>You can also check the entropy (basically how random are the letters) to get an idea if it is random or has some pattern.</a:t>
            </a:r>
            <a:endParaRPr b="0" lang="en-US" sz="1500" spc="-1" strike="noStrike">
              <a:solidFill>
                <a:srgbClr val="000000"/>
              </a:solidFill>
              <a:latin typeface="Arial"/>
            </a:endParaRPr>
          </a:p>
        </p:txBody>
      </p:sp>
      <p:pic>
        <p:nvPicPr>
          <p:cNvPr id="197" name="Google Shape;164;p28" descr=""/>
          <p:cNvPicPr/>
          <p:nvPr/>
        </p:nvPicPr>
        <p:blipFill>
          <a:blip r:embed="rId1"/>
          <a:stretch/>
        </p:blipFill>
        <p:spPr>
          <a:xfrm>
            <a:off x="0" y="3653280"/>
            <a:ext cx="2435400" cy="1460160"/>
          </a:xfrm>
          <a:prstGeom prst="rect">
            <a:avLst/>
          </a:prstGeom>
          <a:ln w="0">
            <a:noFill/>
          </a:ln>
        </p:spPr>
      </p:pic>
      <p:pic>
        <p:nvPicPr>
          <p:cNvPr id="198" name="Google Shape;165;p28" descr=""/>
          <p:cNvPicPr/>
          <p:nvPr/>
        </p:nvPicPr>
        <p:blipFill>
          <a:blip r:embed="rId2"/>
          <a:stretch/>
        </p:blipFill>
        <p:spPr>
          <a:xfrm>
            <a:off x="6230520" y="3585600"/>
            <a:ext cx="2990520" cy="17100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Methods of Cracking Ciphers: Crack it!</a:t>
            </a:r>
            <a:endParaRPr b="0" lang="en-US" sz="2800" spc="-1" strike="noStrike">
              <a:solidFill>
                <a:srgbClr val="000000"/>
              </a:solidFill>
              <a:latin typeface="Arial"/>
            </a:endParaRPr>
          </a:p>
        </p:txBody>
      </p:sp>
      <p:sp>
        <p:nvSpPr>
          <p:cNvPr id="200" name="PlaceHolder 2"/>
          <p:cNvSpPr>
            <a:spLocks noGrp="1"/>
          </p:cNvSpPr>
          <p:nvPr>
            <p:ph/>
          </p:nvPr>
        </p:nvSpPr>
        <p:spPr>
          <a:xfrm>
            <a:off x="428400" y="1161720"/>
            <a:ext cx="828648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Once you have identified a possible Cipher used, go find a tool meant for the cipher (listed a lot of resources a few slides back)</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Sometimes you need a key! There are few ways to do this.</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Maybe the key is listed in the question, so try using that</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If the keyspace is small, you can brute force it! (ROT13 only has 26 possible combos!)</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Sometimes you need to get creative and do things such as a known plaintext attack (Sometimes you know the flag format already)</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Heavy math: Some more advanced and modern techniques will use a lot of math heavy ways to crack them, such as attacking RSA (Wiener’s attack) and such, though that is a bit out of scope of this presentation (take cs454 haha) I will leave this writeup that NCL gave as a hard question one year: </a:t>
            </a:r>
            <a:r>
              <a:rPr b="0" lang="en" sz="1400" spc="-1" strike="noStrike" u="sng">
                <a:solidFill>
                  <a:schemeClr val="hlink"/>
                </a:solidFill>
                <a:uFillTx/>
                <a:latin typeface="Arial"/>
                <a:ea typeface="Arial"/>
                <a:hlinkClick r:id="rId1"/>
              </a:rPr>
              <a:t>https://blog.cryptohack.org/twitter-secrets</a:t>
            </a:r>
            <a:r>
              <a:rPr b="0" lang="en" sz="1400" spc="-1" strike="noStrike">
                <a:solidFill>
                  <a:schemeClr val="dk2"/>
                </a:solidFill>
                <a:latin typeface="Arial"/>
                <a:ea typeface="Arial"/>
              </a:rPr>
              <a:t> </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Steganography!</a:t>
            </a:r>
            <a:endParaRPr b="0" lang="en-US" sz="2800" spc="-1" strike="noStrike">
              <a:solidFill>
                <a:srgbClr val="000000"/>
              </a:solidFill>
              <a:latin typeface="Arial"/>
            </a:endParaRPr>
          </a:p>
        </p:txBody>
      </p:sp>
      <p:sp>
        <p:nvSpPr>
          <p:cNvPr id="202"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30120">
              <a:lnSpc>
                <a:spcPct val="115000"/>
              </a:lnSpc>
              <a:buClr>
                <a:srgbClr val="595959"/>
              </a:buClr>
              <a:buFont typeface="Arial"/>
              <a:buChar char="●"/>
            </a:pPr>
            <a:r>
              <a:rPr b="0" lang="en" sz="1600" spc="-1" strike="noStrike">
                <a:solidFill>
                  <a:schemeClr val="dk2"/>
                </a:solidFill>
                <a:latin typeface="Arial"/>
                <a:ea typeface="Arial"/>
              </a:rPr>
              <a:t>Steganography is similar to the previous methods but different as it involves hiding messages in another form of media (usually an image, but audio works too!) Examples from NCL:</a:t>
            </a:r>
            <a:endParaRPr b="0" lang="en-US" sz="1600" spc="-1" strike="noStrike">
              <a:solidFill>
                <a:srgbClr val="000000"/>
              </a:solidFill>
              <a:latin typeface="Arial"/>
            </a:endParaRPr>
          </a:p>
          <a:p>
            <a:pPr lvl="1" marL="914400" indent="-304920">
              <a:lnSpc>
                <a:spcPct val="115000"/>
              </a:lnSpc>
              <a:buClr>
                <a:srgbClr val="595959"/>
              </a:buClr>
              <a:buFont typeface="Arial"/>
              <a:buChar char="○"/>
            </a:pPr>
            <a:r>
              <a:rPr b="0" lang="en" sz="1200" spc="-1" strike="noStrike">
                <a:solidFill>
                  <a:schemeClr val="dk2"/>
                </a:solidFill>
                <a:latin typeface="Arial"/>
                <a:ea typeface="Arial"/>
              </a:rPr>
              <a:t>On the left is a seemingly broken image, but looking through the actual file data you can find the hidden flag!</a:t>
            </a:r>
            <a:endParaRPr b="0" lang="en-US" sz="1200" spc="-1" strike="noStrike">
              <a:solidFill>
                <a:srgbClr val="000000"/>
              </a:solidFill>
              <a:latin typeface="Arial"/>
            </a:endParaRPr>
          </a:p>
          <a:p>
            <a:pPr lvl="1" marL="914400" indent="-304920">
              <a:lnSpc>
                <a:spcPct val="115000"/>
              </a:lnSpc>
              <a:buClr>
                <a:srgbClr val="595959"/>
              </a:buClr>
              <a:buFont typeface="Arial"/>
              <a:buChar char="○"/>
            </a:pPr>
            <a:r>
              <a:rPr b="0" lang="en" sz="1200" spc="-1" strike="noStrike">
                <a:solidFill>
                  <a:schemeClr val="dk2"/>
                </a:solidFill>
                <a:latin typeface="Arial"/>
                <a:ea typeface="Arial"/>
              </a:rPr>
              <a:t>In the middle is a seemingly normal image but it actually has another image hidden inside of the data!</a:t>
            </a:r>
            <a:endParaRPr b="0" lang="en-US" sz="1200" spc="-1" strike="noStrike">
              <a:solidFill>
                <a:srgbClr val="000000"/>
              </a:solidFill>
              <a:latin typeface="Arial"/>
            </a:endParaRPr>
          </a:p>
          <a:p>
            <a:pPr lvl="1" marL="914400" indent="-304920">
              <a:lnSpc>
                <a:spcPct val="115000"/>
              </a:lnSpc>
              <a:buClr>
                <a:srgbClr val="595959"/>
              </a:buClr>
              <a:buFont typeface="Arial"/>
              <a:buChar char="○"/>
            </a:pPr>
            <a:r>
              <a:rPr b="0" lang="en" sz="1200" spc="-1" strike="noStrike">
                <a:solidFill>
                  <a:schemeClr val="dk2"/>
                </a:solidFill>
                <a:latin typeface="Arial"/>
                <a:ea typeface="Arial"/>
              </a:rPr>
              <a:t>On the right is a spectrogram, which is just a view of an audio files frequency, and as you can see, there are hidden images and messages in it!</a:t>
            </a:r>
            <a:endParaRPr b="0" lang="en-US" sz="1200" spc="-1" strike="noStrike">
              <a:solidFill>
                <a:srgbClr val="000000"/>
              </a:solidFill>
              <a:latin typeface="Arial"/>
            </a:endParaRPr>
          </a:p>
        </p:txBody>
      </p:sp>
      <p:pic>
        <p:nvPicPr>
          <p:cNvPr id="203" name="Google Shape;178;p30" descr=""/>
          <p:cNvPicPr/>
          <p:nvPr/>
        </p:nvPicPr>
        <p:blipFill>
          <a:blip r:embed="rId1"/>
          <a:stretch/>
        </p:blipFill>
        <p:spPr>
          <a:xfrm>
            <a:off x="530280" y="3320280"/>
            <a:ext cx="1215360" cy="1823040"/>
          </a:xfrm>
          <a:prstGeom prst="rect">
            <a:avLst/>
          </a:prstGeom>
          <a:ln w="0">
            <a:noFill/>
          </a:ln>
        </p:spPr>
      </p:pic>
      <p:pic>
        <p:nvPicPr>
          <p:cNvPr id="204" name="Google Shape;179;p30" descr=""/>
          <p:cNvPicPr/>
          <p:nvPr/>
        </p:nvPicPr>
        <p:blipFill>
          <a:blip r:embed="rId2"/>
          <a:stretch/>
        </p:blipFill>
        <p:spPr>
          <a:xfrm>
            <a:off x="2416680" y="3292920"/>
            <a:ext cx="1579320" cy="1877400"/>
          </a:xfrm>
          <a:prstGeom prst="rect">
            <a:avLst/>
          </a:prstGeom>
          <a:ln w="0">
            <a:noFill/>
          </a:ln>
        </p:spPr>
      </p:pic>
      <p:pic>
        <p:nvPicPr>
          <p:cNvPr id="205" name="Google Shape;180;p30" descr=""/>
          <p:cNvPicPr/>
          <p:nvPr/>
        </p:nvPicPr>
        <p:blipFill>
          <a:blip r:embed="rId3"/>
          <a:stretch/>
        </p:blipFill>
        <p:spPr>
          <a:xfrm>
            <a:off x="5150160" y="3195000"/>
            <a:ext cx="3889800" cy="218808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Steganography Tools</a:t>
            </a:r>
            <a:endParaRPr b="0" lang="en-US" sz="2800" spc="-1" strike="noStrike">
              <a:solidFill>
                <a:srgbClr val="000000"/>
              </a:solidFill>
              <a:latin typeface="Arial"/>
            </a:endParaRPr>
          </a:p>
        </p:txBody>
      </p:sp>
      <p:sp>
        <p:nvSpPr>
          <p:cNvPr id="207" name="Google Shape;186;p31"/>
          <p:cNvSpPr/>
          <p:nvPr/>
        </p:nvSpPr>
        <p:spPr>
          <a:xfrm>
            <a:off x="1049400" y="1088640"/>
            <a:ext cx="7044840" cy="2313720"/>
          </a:xfrm>
          <a:prstGeom prst="rect">
            <a:avLst/>
          </a:prstGeom>
          <a:noFill/>
          <a:ln w="0">
            <a:noFill/>
          </a:ln>
        </p:spPr>
        <p:style>
          <a:lnRef idx="0"/>
          <a:fillRef idx="0"/>
          <a:effectRef idx="0"/>
          <a:fontRef idx="minor"/>
        </p:style>
        <p:txBody>
          <a:bodyPr tIns="91440" bIns="91440" anchor="t">
            <a:spAutoFit/>
          </a:bodyPr>
          <a:p>
            <a:pPr marL="457200" indent="-317520">
              <a:lnSpc>
                <a:spcPct val="100000"/>
              </a:lnSpc>
              <a:buClr>
                <a:srgbClr val="000000"/>
              </a:buClr>
              <a:buFont typeface="Arial"/>
              <a:buChar char="●"/>
            </a:pPr>
            <a:r>
              <a:rPr b="0" lang="en" sz="1400" spc="-1" strike="noStrike">
                <a:solidFill>
                  <a:srgbClr val="000000"/>
                </a:solidFill>
                <a:latin typeface="Arial"/>
                <a:ea typeface="Arial"/>
              </a:rPr>
              <a:t>For NCL, they will mostly use something called the “Digital Ink ToolKit” and you can just feed images into there.</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ExifTool or sites like FotoForensics can help analyze image files to see any hidden meta data</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Steghide, Stegsolve, Openstego, jsteg, and many more tools can also be used! If the first tool doesn’t work, most of the time it is trial and error</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u="sng">
                <a:solidFill>
                  <a:schemeClr val="hlink"/>
                </a:solidFill>
                <a:uFillTx/>
                <a:latin typeface="Arial"/>
                <a:ea typeface="Arial"/>
                <a:hlinkClick r:id="rId1"/>
              </a:rPr>
              <a:t>https://book.hacktricks.xyz/crypto-and-stego/stego-tricks</a:t>
            </a:r>
            <a:r>
              <a:rPr b="0" lang="en" sz="1400" spc="-1" strike="noStrike">
                <a:solidFill>
                  <a:srgbClr val="000000"/>
                </a:solidFill>
                <a:latin typeface="Arial"/>
                <a:ea typeface="Arial"/>
              </a:rPr>
              <a:t> is a great resource for this</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Audacity can be used to analyze audio frequencies as well.</a:t>
            </a:r>
            <a:endParaRPr b="0" lang="en-US" sz="1400" spc="-1" strike="noStrike">
              <a:latin typeface="DejaVu Sans"/>
            </a:endParaRPr>
          </a:p>
          <a:p>
            <a:pPr>
              <a:lnSpc>
                <a:spcPct val="100000"/>
              </a:lnSpc>
              <a:tabLst>
                <a:tab algn="l" pos="0"/>
              </a:tabLst>
            </a:pPr>
            <a:endParaRPr b="0" lang="en-US" sz="1400" spc="-1" strike="noStrike">
              <a:latin typeface="DejaVu San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title"/>
          </p:nvPr>
        </p:nvSpPr>
        <p:spPr>
          <a:xfrm>
            <a:off x="822240" y="1047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Tips </a:t>
            </a:r>
            <a:endParaRPr b="0" lang="en-US" sz="2800" spc="-1" strike="noStrike">
              <a:solidFill>
                <a:srgbClr val="000000"/>
              </a:solidFill>
              <a:latin typeface="Arial"/>
            </a:endParaRPr>
          </a:p>
        </p:txBody>
      </p:sp>
      <p:sp>
        <p:nvSpPr>
          <p:cNvPr id="209" name="Google Shape;192;p32"/>
          <p:cNvSpPr/>
          <p:nvPr/>
        </p:nvSpPr>
        <p:spPr>
          <a:xfrm>
            <a:off x="1049400" y="587520"/>
            <a:ext cx="7044840" cy="2572560"/>
          </a:xfrm>
          <a:prstGeom prst="rect">
            <a:avLst/>
          </a:prstGeom>
          <a:noFill/>
          <a:ln w="0">
            <a:noFill/>
          </a:ln>
        </p:spPr>
        <p:style>
          <a:lnRef idx="0"/>
          <a:fillRef idx="0"/>
          <a:effectRef idx="0"/>
          <a:fontRef idx="minor"/>
        </p:style>
        <p:txBody>
          <a:bodyPr tIns="91440" bIns="91440" anchor="t">
            <a:spAutoFit/>
          </a:bodyPr>
          <a:p>
            <a:pPr marL="457200" indent="-317520">
              <a:lnSpc>
                <a:spcPct val="100000"/>
              </a:lnSpc>
              <a:buClr>
                <a:srgbClr val="000000"/>
              </a:buClr>
              <a:buFont typeface="Arial"/>
              <a:buChar char="●"/>
            </a:pPr>
            <a:r>
              <a:rPr b="0" lang="en" sz="1400" spc="-1" strike="noStrike">
                <a:solidFill>
                  <a:srgbClr val="000000"/>
                </a:solidFill>
                <a:latin typeface="Arial"/>
                <a:ea typeface="Arial"/>
              </a:rPr>
              <a:t>A lot of easier questions can be solved using some sort of tool, but it’s usually the harder questions that require a lot out of the box thinking.</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Dont be afraid to try things! One year for NCL I was on the right track but gave up as noone else solved it… little did I know I was close to being the only one that solved it. </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Some examples:</a:t>
            </a:r>
            <a:endParaRPr b="0" lang="en-US" sz="1400" spc="-1" strike="noStrike">
              <a:latin typeface="DejaVu Sans"/>
            </a:endParaRPr>
          </a:p>
          <a:p>
            <a:pPr lvl="1" marL="914400" indent="-317520">
              <a:lnSpc>
                <a:spcPct val="100000"/>
              </a:lnSpc>
              <a:buClr>
                <a:srgbClr val="000000"/>
              </a:buClr>
              <a:buFont typeface="Arial"/>
              <a:buChar char="○"/>
            </a:pPr>
            <a:r>
              <a:rPr b="0" lang="en" sz="1100" spc="-1" strike="noStrike">
                <a:solidFill>
                  <a:srgbClr val="000000"/>
                </a:solidFill>
                <a:latin typeface="Arial"/>
                <a:ea typeface="Arial"/>
              </a:rPr>
              <a:t>(left) This is from the university of maryland CTF. it involves using the USPS specific barcode decoder to get a string of numbers, which then can convert to ascii, which then can be shifted with ROT13 to get the flag. Talk about complicated.</a:t>
            </a:r>
            <a:endParaRPr b="0" lang="en-US" sz="1100" spc="-1" strike="noStrike">
              <a:latin typeface="DejaVu Sans"/>
            </a:endParaRPr>
          </a:p>
          <a:p>
            <a:pPr lvl="1" marL="914400" indent="-317520">
              <a:lnSpc>
                <a:spcPct val="100000"/>
              </a:lnSpc>
              <a:buClr>
                <a:srgbClr val="000000"/>
              </a:buClr>
              <a:buFont typeface="Arial"/>
              <a:buChar char="○"/>
            </a:pPr>
            <a:r>
              <a:rPr b="0" lang="en" sz="1000" spc="-1" strike="noStrike">
                <a:solidFill>
                  <a:srgbClr val="000000"/>
                </a:solidFill>
                <a:latin typeface="Arial"/>
                <a:ea typeface="Arial"/>
              </a:rPr>
              <a:t>(right) This is the NCL problem I was talking about. Essentially the first column is the key (notice the dot) and is all valid base64. “C” from b64 to binary is 000010, notice how there are only 6 other columns as well! The column that matches with the “1” (in this case 5th) will be the letter you select. Keep going row by row like this for the answer!</a:t>
            </a:r>
            <a:endParaRPr b="0" lang="en-US" sz="1000" spc="-1" strike="noStrike">
              <a:latin typeface="DejaVu Sans"/>
            </a:endParaRPr>
          </a:p>
        </p:txBody>
      </p:sp>
      <p:pic>
        <p:nvPicPr>
          <p:cNvPr id="210" name="Google Shape;193;p32" descr=""/>
          <p:cNvPicPr/>
          <p:nvPr/>
        </p:nvPicPr>
        <p:blipFill>
          <a:blip r:embed="rId1"/>
          <a:stretch/>
        </p:blipFill>
        <p:spPr>
          <a:xfrm>
            <a:off x="0" y="3240720"/>
            <a:ext cx="2576880" cy="1933560"/>
          </a:xfrm>
          <a:prstGeom prst="rect">
            <a:avLst/>
          </a:prstGeom>
          <a:ln w="0">
            <a:noFill/>
          </a:ln>
        </p:spPr>
      </p:pic>
      <p:pic>
        <p:nvPicPr>
          <p:cNvPr id="211" name="Google Shape;194;p32" descr=""/>
          <p:cNvPicPr/>
          <p:nvPr/>
        </p:nvPicPr>
        <p:blipFill>
          <a:blip r:embed="rId2"/>
          <a:stretch/>
        </p:blipFill>
        <p:spPr>
          <a:xfrm>
            <a:off x="7599600" y="3115440"/>
            <a:ext cx="1544040" cy="20588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PlaceHolder 1"/>
          <p:cNvSpPr>
            <a:spLocks noGrp="1"/>
          </p:cNvSpPr>
          <p:nvPr>
            <p:ph type="title"/>
          </p:nvPr>
        </p:nvSpPr>
        <p:spPr>
          <a:xfrm>
            <a:off x="822240" y="47232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Challenges </a:t>
            </a:r>
            <a:endParaRPr b="0" lang="en-US" sz="2800" spc="-1" strike="noStrike">
              <a:solidFill>
                <a:srgbClr val="000000"/>
              </a:solidFill>
              <a:latin typeface="Arial"/>
            </a:endParaRPr>
          </a:p>
        </p:txBody>
      </p:sp>
      <p:sp>
        <p:nvSpPr>
          <p:cNvPr id="213" name="Google Shape;200;p33"/>
          <p:cNvSpPr/>
          <p:nvPr/>
        </p:nvSpPr>
        <p:spPr>
          <a:xfrm>
            <a:off x="1049400" y="1825920"/>
            <a:ext cx="7044840" cy="1248120"/>
          </a:xfrm>
          <a:prstGeom prst="rect">
            <a:avLst/>
          </a:prstGeom>
          <a:noFill/>
          <a:ln w="0">
            <a:noFill/>
          </a:ln>
        </p:spPr>
        <p:style>
          <a:lnRef idx="0"/>
          <a:fillRef idx="0"/>
          <a:effectRef idx="0"/>
          <a:fontRef idx="minor"/>
        </p:style>
        <p:txBody>
          <a:bodyPr tIns="91440" bIns="91440" anchor="t">
            <a:spAutoFit/>
          </a:bodyPr>
          <a:p>
            <a:pPr marL="457200" indent="-317520">
              <a:lnSpc>
                <a:spcPct val="100000"/>
              </a:lnSpc>
              <a:buClr>
                <a:srgbClr val="000000"/>
              </a:buClr>
              <a:buFont typeface="Arial"/>
              <a:buChar char="●"/>
            </a:pPr>
            <a:r>
              <a:rPr b="0" lang="en" sz="1400" spc="-1" strike="noStrike">
                <a:solidFill>
                  <a:srgbClr val="000000"/>
                </a:solidFill>
                <a:latin typeface="Arial"/>
                <a:ea typeface="Arial"/>
              </a:rPr>
              <a:t>Unfortunately I hadnt had time to make challenges but when I do they will be at </a:t>
            </a:r>
            <a:r>
              <a:rPr b="0" lang="en" sz="1400" spc="-1" strike="noStrike" u="sng">
                <a:solidFill>
                  <a:schemeClr val="hlink"/>
                </a:solidFill>
                <a:uFillTx/>
                <a:latin typeface="Arial"/>
                <a:ea typeface="Arial"/>
                <a:hlinkClick r:id="rId1"/>
              </a:rPr>
              <a:t>https://github.com/NevadaCyberClub/knowledge-base</a:t>
            </a:r>
            <a:r>
              <a:rPr b="0" lang="en" sz="1400" spc="-1" strike="noStrike">
                <a:solidFill>
                  <a:srgbClr val="000000"/>
                </a:solidFill>
                <a:latin typeface="Arial"/>
                <a:ea typeface="Arial"/>
              </a:rPr>
              <a:t> as per usual</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This doesnt mean I dont have resources! I will be going over some NCL problems after this slide!</a:t>
            </a:r>
            <a:endParaRPr b="0" lang="en-US" sz="1400" spc="-1" strike="noStrike">
              <a:latin typeface="DejaVu Sans"/>
            </a:endParaRPr>
          </a:p>
          <a:p>
            <a:pPr marL="457200" indent="-317520">
              <a:lnSpc>
                <a:spcPct val="100000"/>
              </a:lnSpc>
              <a:buClr>
                <a:srgbClr val="000000"/>
              </a:buClr>
              <a:buFont typeface="Arial"/>
              <a:buChar char="●"/>
            </a:pPr>
            <a:r>
              <a:rPr b="0" lang="en" sz="1400" spc="-1" strike="noStrike">
                <a:solidFill>
                  <a:srgbClr val="000000"/>
                </a:solidFill>
                <a:latin typeface="Arial"/>
                <a:ea typeface="Arial"/>
              </a:rPr>
              <a:t>Besides NCL, PicoCTF and other CTFs have great practice problems online!</a:t>
            </a:r>
            <a:endParaRPr b="0" lang="en-US" sz="1400" spc="-1" strike="noStrike">
              <a:latin typeface="DejaVu Sans"/>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PlaceHolder 1"/>
          <p:cNvSpPr>
            <a:spLocks noGrp="1"/>
          </p:cNvSpPr>
          <p:nvPr>
            <p:ph type="title"/>
          </p:nvPr>
        </p:nvSpPr>
        <p:spPr>
          <a:xfrm>
            <a:off x="311760" y="327960"/>
            <a:ext cx="8520120" cy="841320"/>
          </a:xfrm>
          <a:prstGeom prst="rect">
            <a:avLst/>
          </a:prstGeom>
          <a:noFill/>
          <a:ln w="0">
            <a:noFill/>
          </a:ln>
        </p:spPr>
        <p:txBody>
          <a:bodyPr tIns="91440" bIns="91440" anchor="ctr">
            <a:noAutofit/>
          </a:bodyPr>
          <a:p>
            <a:pPr indent="0" algn="ctr">
              <a:lnSpc>
                <a:spcPct val="100000"/>
              </a:lnSpc>
              <a:buNone/>
              <a:tabLst>
                <a:tab algn="l" pos="0"/>
              </a:tabLst>
            </a:pPr>
            <a:r>
              <a:rPr b="1" lang="en" sz="3600" spc="-1" strike="noStrike">
                <a:solidFill>
                  <a:srgbClr val="002362"/>
                </a:solidFill>
                <a:latin typeface="Lato"/>
                <a:ea typeface="Lato"/>
              </a:rPr>
              <a:t>DISCLAIMER</a:t>
            </a:r>
            <a:endParaRPr b="0" lang="en-US" sz="3600" spc="-1" strike="noStrike">
              <a:solidFill>
                <a:srgbClr val="000000"/>
              </a:solidFill>
              <a:latin typeface="Arial"/>
            </a:endParaRPr>
          </a:p>
        </p:txBody>
      </p:sp>
      <p:sp>
        <p:nvSpPr>
          <p:cNvPr id="164" name="Google Shape;85;p17"/>
          <p:cNvSpPr/>
          <p:nvPr/>
        </p:nvSpPr>
        <p:spPr>
          <a:xfrm>
            <a:off x="1077840" y="1894680"/>
            <a:ext cx="7292520" cy="1629720"/>
          </a:xfrm>
          <a:prstGeom prst="rect">
            <a:avLst/>
          </a:prstGeom>
          <a:noFill/>
          <a:ln w="0">
            <a:noFill/>
          </a:ln>
        </p:spPr>
        <p:style>
          <a:lnRef idx="0"/>
          <a:fillRef idx="0"/>
          <a:effectRef idx="0"/>
          <a:fontRef idx="minor"/>
        </p:style>
        <p:txBody>
          <a:bodyPr tIns="91440" bIns="91440" anchor="t">
            <a:spAutoFit/>
          </a:bodyPr>
          <a:p>
            <a:pPr algn="ctr">
              <a:lnSpc>
                <a:spcPct val="100000"/>
              </a:lnSpc>
              <a:tabLst>
                <a:tab algn="l" pos="0"/>
              </a:tabLst>
            </a:pPr>
            <a:r>
              <a:rPr b="0" lang="en" sz="1900" spc="-1" strike="noStrike">
                <a:solidFill>
                  <a:srgbClr val="000000"/>
                </a:solidFill>
                <a:latin typeface="Arial"/>
                <a:ea typeface="Arial"/>
              </a:rPr>
              <a:t>REMEMBER: We will be talking about methods and ways to encrypt and decrypt some cryptographic ciphers, although this isn’t illegal in itself, it can be depending on what you do. Make sure to always consult laws and common sense before doing anything that is a gray area.</a:t>
            </a:r>
            <a:endParaRPr b="0" lang="en-US" sz="1900" spc="-1" strike="noStrike">
              <a:latin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What is Cryptography?</a:t>
            </a:r>
            <a:endParaRPr b="0" lang="en-US" sz="2800" spc="-1" strike="noStrike">
              <a:solidFill>
                <a:srgbClr val="000000"/>
              </a:solidFill>
              <a:latin typeface="Arial"/>
            </a:endParaRPr>
          </a:p>
        </p:txBody>
      </p:sp>
      <p:sp>
        <p:nvSpPr>
          <p:cNvPr id="166"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Cryptography is the practice and study of the techniques used for hiding information in the presence of an adversary.</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In other words, making messages and data for special eyes only!</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Cryptography has been practiced for many centuries and is what helps keeps things secure!</a:t>
            </a:r>
            <a:endParaRPr b="0" lang="en-US" sz="1800" spc="-1" strike="noStrike">
              <a:solidFill>
                <a:srgbClr val="000000"/>
              </a:solidFill>
              <a:latin typeface="Arial"/>
            </a:endParaRPr>
          </a:p>
        </p:txBody>
      </p:sp>
      <p:pic>
        <p:nvPicPr>
          <p:cNvPr id="167" name="Google Shape;98;p19" descr=""/>
          <p:cNvPicPr/>
          <p:nvPr/>
        </p:nvPicPr>
        <p:blipFill>
          <a:blip r:embed="rId1"/>
          <a:stretch/>
        </p:blipFill>
        <p:spPr>
          <a:xfrm>
            <a:off x="2313360" y="2872440"/>
            <a:ext cx="4516920" cy="17118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Some Other Important Definitions:</a:t>
            </a:r>
            <a:endParaRPr b="0" lang="en-US" sz="2800" spc="-1" strike="noStrike">
              <a:solidFill>
                <a:srgbClr val="000000"/>
              </a:solidFill>
              <a:latin typeface="Arial"/>
            </a:endParaRPr>
          </a:p>
        </p:txBody>
      </p:sp>
      <p:sp>
        <p:nvSpPr>
          <p:cNvPr id="169"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Cipher: An encryption technique that uses one letter at a time. Think of the caesar cipher where ABCD becomes DEFG.</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Ciphertext: An encrypted piece of text, “DEFG” in above example.</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Plaintext: The original message that you can read, “ABCD” above.</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Key: Required piece to turn ciphertext to plaintext or vice versa. Not all ciphertexts need a key, but most do in some way or another.</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Steganography: Hiding data in other forms of data. For example, hiding a message in an image!</a:t>
            </a:r>
            <a:endParaRPr b="0" lang="en-US" sz="1800" spc="-1" strike="noStrike">
              <a:solidFill>
                <a:srgbClr val="000000"/>
              </a:solidFill>
              <a:latin typeface="Arial"/>
            </a:endParaRPr>
          </a:p>
        </p:txBody>
      </p:sp>
      <p:pic>
        <p:nvPicPr>
          <p:cNvPr id="170" name="Google Shape;105;p20" descr=""/>
          <p:cNvPicPr/>
          <p:nvPr/>
        </p:nvPicPr>
        <p:blipFill>
          <a:blip r:embed="rId1"/>
          <a:stretch/>
        </p:blipFill>
        <p:spPr>
          <a:xfrm>
            <a:off x="6089040" y="3471480"/>
            <a:ext cx="3054600" cy="16718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Types of Ciphers</a:t>
            </a:r>
            <a:endParaRPr b="0" lang="en-US" sz="2800" spc="-1" strike="noStrike">
              <a:solidFill>
                <a:srgbClr val="000000"/>
              </a:solidFill>
              <a:latin typeface="Arial"/>
            </a:endParaRPr>
          </a:p>
        </p:txBody>
      </p:sp>
      <p:sp>
        <p:nvSpPr>
          <p:cNvPr id="172" name="PlaceHolder 2"/>
          <p:cNvSpPr>
            <a:spLocks noGrp="1"/>
          </p:cNvSpPr>
          <p:nvPr>
            <p:ph/>
          </p:nvPr>
        </p:nvSpPr>
        <p:spPr>
          <a:xfrm>
            <a:off x="442080" y="1195560"/>
            <a:ext cx="825948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There are two main types of ciphers for hiding a message: </a:t>
            </a:r>
            <a:r>
              <a:rPr b="1" lang="en" sz="1800" spc="-1" strike="noStrike">
                <a:solidFill>
                  <a:schemeClr val="dk2"/>
                </a:solidFill>
                <a:latin typeface="Arial"/>
                <a:ea typeface="Arial"/>
              </a:rPr>
              <a:t>Transposition Ciphers </a:t>
            </a:r>
            <a:r>
              <a:rPr b="0" lang="en" sz="1800" spc="-1" strike="noStrike">
                <a:solidFill>
                  <a:schemeClr val="dk2"/>
                </a:solidFill>
                <a:latin typeface="Arial"/>
                <a:ea typeface="Arial"/>
              </a:rPr>
              <a:t>and </a:t>
            </a:r>
            <a:r>
              <a:rPr b="1" lang="en" sz="1800" spc="-1" strike="noStrike">
                <a:solidFill>
                  <a:schemeClr val="dk2"/>
                </a:solidFill>
                <a:latin typeface="Arial"/>
                <a:ea typeface="Arial"/>
              </a:rPr>
              <a:t>Substitution Ciphers</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Transposition Cipher: Same letters, but scrambled around in a way</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Substitution Cipher: Some algorithm that replaces letters with other letters/symbols</a:t>
            </a:r>
            <a:endParaRPr b="0" lang="en-US" sz="14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There are other ways (Like steganography which we will cover later in this presentation) but for the most part these are the main ones that you will see.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Types of Ciphers</a:t>
            </a:r>
            <a:endParaRPr b="0" lang="en-US" sz="2800" spc="-1" strike="noStrike">
              <a:solidFill>
                <a:srgbClr val="000000"/>
              </a:solidFill>
              <a:latin typeface="Arial"/>
            </a:endParaRPr>
          </a:p>
        </p:txBody>
      </p:sp>
      <p:sp>
        <p:nvSpPr>
          <p:cNvPr id="174" name="PlaceHolder 2"/>
          <p:cNvSpPr>
            <a:spLocks noGrp="1"/>
          </p:cNvSpPr>
          <p:nvPr>
            <p:ph/>
          </p:nvPr>
        </p:nvSpPr>
        <p:spPr>
          <a:xfrm>
            <a:off x="442080" y="1195560"/>
            <a:ext cx="825948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There are two main types of ciphers for hiding a message: </a:t>
            </a:r>
            <a:r>
              <a:rPr b="1" lang="en" sz="1800" spc="-1" strike="noStrike">
                <a:solidFill>
                  <a:schemeClr val="dk2"/>
                </a:solidFill>
                <a:latin typeface="Arial"/>
                <a:ea typeface="Arial"/>
              </a:rPr>
              <a:t>Transposition Ciphers </a:t>
            </a:r>
            <a:r>
              <a:rPr b="0" lang="en" sz="1800" spc="-1" strike="noStrike">
                <a:solidFill>
                  <a:schemeClr val="dk2"/>
                </a:solidFill>
                <a:latin typeface="Arial"/>
                <a:ea typeface="Arial"/>
              </a:rPr>
              <a:t>and </a:t>
            </a:r>
            <a:r>
              <a:rPr b="1" lang="en" sz="1800" spc="-1" strike="noStrike">
                <a:solidFill>
                  <a:schemeClr val="dk2"/>
                </a:solidFill>
                <a:latin typeface="Arial"/>
                <a:ea typeface="Arial"/>
              </a:rPr>
              <a:t>Substitution Ciphers</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Transposition Cipher: Same letters, but scrambled around in a way</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Substitution Cipher: Some algorithm that replaces letters with other letters/symbols</a:t>
            </a:r>
            <a:endParaRPr b="0" lang="en-US" sz="14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There are other ways (Like steganography which we will cover later in this presentation) but for the most part these are the main ones that you will see.</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There are too many types of ciphers, but you do not need to learn them all! We will go over ways to analyze and crack most ciphertext.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Transposition Ciphers</a:t>
            </a:r>
            <a:endParaRPr b="0" lang="en-US" sz="2800" spc="-1" strike="noStrike">
              <a:solidFill>
                <a:srgbClr val="000000"/>
              </a:solidFill>
              <a:latin typeface="Arial"/>
            </a:endParaRPr>
          </a:p>
        </p:txBody>
      </p:sp>
      <p:sp>
        <p:nvSpPr>
          <p:cNvPr id="176"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Transposition Ciphers will move words/letters around but not change what each individual character is</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On the left is the </a:t>
            </a:r>
            <a:r>
              <a:rPr b="1" lang="en" sz="1400" spc="-1" strike="noStrike">
                <a:solidFill>
                  <a:schemeClr val="dk2"/>
                </a:solidFill>
                <a:latin typeface="Arial"/>
                <a:ea typeface="Arial"/>
              </a:rPr>
              <a:t>columnar transposition</a:t>
            </a:r>
            <a:r>
              <a:rPr b="0" lang="en" sz="1400" spc="-1" strike="noStrike">
                <a:solidFill>
                  <a:schemeClr val="dk2"/>
                </a:solidFill>
                <a:latin typeface="Arial"/>
                <a:ea typeface="Arial"/>
              </a:rPr>
              <a:t> cipher using the the key “42531” and the plaintext as “Which wristwatches are Swiss wristwatches” with ciphertext as “HHC WITRSWI HACW TESR EASWSSI TRS WIHAC WTSE” (spaces dont matter)</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a:solidFill>
                  <a:schemeClr val="dk2"/>
                </a:solidFill>
                <a:latin typeface="Arial"/>
                <a:ea typeface="Arial"/>
              </a:rPr>
              <a:t>On the right is the </a:t>
            </a:r>
            <a:r>
              <a:rPr b="1" lang="en" sz="1400" spc="-1" strike="noStrike">
                <a:solidFill>
                  <a:schemeClr val="dk2"/>
                </a:solidFill>
                <a:latin typeface="Arial"/>
                <a:ea typeface="Arial"/>
              </a:rPr>
              <a:t>Railfence/ZigZag Cipher</a:t>
            </a:r>
            <a:r>
              <a:rPr b="0" lang="en" sz="1400" spc="-1" strike="noStrike">
                <a:solidFill>
                  <a:schemeClr val="dk2"/>
                </a:solidFill>
                <a:latin typeface="Arial"/>
                <a:ea typeface="Arial"/>
              </a:rPr>
              <a:t> using the key “3”, Plaintext as “Waffles for breakfast” and ciphertext being “ WLFBKTAFE O RAFSFSREA”</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0" lang="en" sz="1400" spc="-1" strike="noStrike" u="sng">
                <a:solidFill>
                  <a:schemeClr val="hlink"/>
                </a:solidFill>
                <a:uFillTx/>
                <a:latin typeface="Arial"/>
                <a:ea typeface="Arial"/>
                <a:hlinkClick r:id="rId1"/>
              </a:rPr>
              <a:t>https://en.wikipedia.org/wiki/Transposition_cipher</a:t>
            </a:r>
            <a:r>
              <a:rPr b="0" lang="en" sz="1400" spc="-1" strike="noStrike">
                <a:solidFill>
                  <a:schemeClr val="dk2"/>
                </a:solidFill>
                <a:latin typeface="Arial"/>
                <a:ea typeface="Arial"/>
              </a:rPr>
              <a:t> has a few others</a:t>
            </a:r>
            <a:endParaRPr b="0" lang="en-US" sz="1400" spc="-1" strike="noStrike">
              <a:solidFill>
                <a:srgbClr val="000000"/>
              </a:solidFill>
              <a:latin typeface="Arial"/>
            </a:endParaRPr>
          </a:p>
        </p:txBody>
      </p:sp>
      <p:pic>
        <p:nvPicPr>
          <p:cNvPr id="177" name="Google Shape;124;p23" descr=""/>
          <p:cNvPicPr/>
          <p:nvPr/>
        </p:nvPicPr>
        <p:blipFill>
          <a:blip r:embed="rId2"/>
          <a:stretch/>
        </p:blipFill>
        <p:spPr>
          <a:xfrm>
            <a:off x="0" y="3543120"/>
            <a:ext cx="2537280" cy="1600200"/>
          </a:xfrm>
          <a:prstGeom prst="rect">
            <a:avLst/>
          </a:prstGeom>
          <a:ln w="0">
            <a:noFill/>
          </a:ln>
        </p:spPr>
      </p:pic>
      <p:pic>
        <p:nvPicPr>
          <p:cNvPr id="178" name="Google Shape;125;p23" descr=""/>
          <p:cNvPicPr/>
          <p:nvPr/>
        </p:nvPicPr>
        <p:blipFill>
          <a:blip r:embed="rId3"/>
          <a:stretch/>
        </p:blipFill>
        <p:spPr>
          <a:xfrm>
            <a:off x="3912120" y="3628080"/>
            <a:ext cx="5231520" cy="151524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Substitution Ciphers</a:t>
            </a:r>
            <a:endParaRPr b="0" lang="en-US" sz="2800" spc="-1" strike="noStrike">
              <a:solidFill>
                <a:srgbClr val="000000"/>
              </a:solidFill>
              <a:latin typeface="Arial"/>
            </a:endParaRPr>
          </a:p>
        </p:txBody>
      </p:sp>
      <p:sp>
        <p:nvSpPr>
          <p:cNvPr id="180"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0" lang="en" sz="1800" spc="-1" strike="noStrike">
                <a:solidFill>
                  <a:schemeClr val="dk2"/>
                </a:solidFill>
                <a:latin typeface="Arial"/>
                <a:ea typeface="Arial"/>
              </a:rPr>
              <a:t>Substitution Ciphers are the most common that you will find and are essentially the building block of modern cryptography.</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They involve replacing the letters with other letters/symbols </a:t>
            </a:r>
            <a:endParaRPr b="0" lang="en-US" sz="1800" spc="-1" strike="noStrike">
              <a:solidFill>
                <a:srgbClr val="000000"/>
              </a:solidFill>
              <a:latin typeface="Arial"/>
            </a:endParaRPr>
          </a:p>
          <a:p>
            <a:pPr lvl="1" marL="914400" indent="-317520">
              <a:lnSpc>
                <a:spcPct val="115000"/>
              </a:lnSpc>
              <a:buClr>
                <a:srgbClr val="595959"/>
              </a:buClr>
              <a:buFont typeface="Arial"/>
              <a:buChar char="○"/>
            </a:pPr>
            <a:r>
              <a:rPr b="1" lang="en" sz="1400" spc="-1" strike="noStrike">
                <a:solidFill>
                  <a:schemeClr val="dk2"/>
                </a:solidFill>
                <a:latin typeface="Arial"/>
                <a:ea typeface="Arial"/>
              </a:rPr>
              <a:t>Ceasar Cipher/Rot 13 </a:t>
            </a:r>
            <a:r>
              <a:rPr b="0" lang="en" sz="1400" spc="-1" strike="noStrike">
                <a:solidFill>
                  <a:schemeClr val="dk2"/>
                </a:solidFill>
                <a:latin typeface="Arial"/>
                <a:ea typeface="Arial"/>
              </a:rPr>
              <a:t>(left) is a “shift” cipher where you “shift” each letter alphabetically some amount. Below shows this with shift of 3.</a:t>
            </a:r>
            <a:endParaRPr b="0" lang="en-US" sz="1400" spc="-1" strike="noStrike">
              <a:solidFill>
                <a:srgbClr val="000000"/>
              </a:solidFill>
              <a:latin typeface="Arial"/>
            </a:endParaRPr>
          </a:p>
          <a:p>
            <a:pPr lvl="1" marL="914400" indent="-317520">
              <a:lnSpc>
                <a:spcPct val="115000"/>
              </a:lnSpc>
              <a:buClr>
                <a:srgbClr val="595959"/>
              </a:buClr>
              <a:buFont typeface="Arial"/>
              <a:buChar char="○"/>
            </a:pPr>
            <a:r>
              <a:rPr b="1" lang="en" sz="1400" spc="-1" strike="noStrike">
                <a:solidFill>
                  <a:schemeClr val="dk2"/>
                </a:solidFill>
                <a:latin typeface="Arial"/>
                <a:ea typeface="Arial"/>
              </a:rPr>
              <a:t>Morse Code</a:t>
            </a:r>
            <a:r>
              <a:rPr b="0" lang="en" sz="1400" spc="-1" strike="noStrike">
                <a:solidFill>
                  <a:schemeClr val="dk2"/>
                </a:solidFill>
                <a:latin typeface="Arial"/>
                <a:ea typeface="Arial"/>
              </a:rPr>
              <a:t> (Right) was a way invented to send message using short and long values (think of a beep or light or blink of an eye). “Hello” would be “.... . .-.. .-.. —”</a:t>
            </a:r>
            <a:endParaRPr b="0" lang="en-US" sz="1400" spc="-1" strike="noStrike">
              <a:solidFill>
                <a:srgbClr val="000000"/>
              </a:solidFill>
              <a:latin typeface="Arial"/>
            </a:endParaRPr>
          </a:p>
        </p:txBody>
      </p:sp>
      <p:pic>
        <p:nvPicPr>
          <p:cNvPr id="181" name="Google Shape;132;p24" descr=""/>
          <p:cNvPicPr/>
          <p:nvPr/>
        </p:nvPicPr>
        <p:blipFill>
          <a:blip r:embed="rId1"/>
          <a:stretch/>
        </p:blipFill>
        <p:spPr>
          <a:xfrm>
            <a:off x="0" y="3500280"/>
            <a:ext cx="2680200" cy="1738080"/>
          </a:xfrm>
          <a:prstGeom prst="rect">
            <a:avLst/>
          </a:prstGeom>
          <a:ln w="0">
            <a:noFill/>
          </a:ln>
        </p:spPr>
      </p:pic>
      <p:pic>
        <p:nvPicPr>
          <p:cNvPr id="182" name="Google Shape;133;p24" descr=""/>
          <p:cNvPicPr/>
          <p:nvPr/>
        </p:nvPicPr>
        <p:blipFill>
          <a:blip r:embed="rId2"/>
          <a:stretch/>
        </p:blipFill>
        <p:spPr>
          <a:xfrm>
            <a:off x="5980320" y="3500280"/>
            <a:ext cx="3163320" cy="16426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822240" y="444960"/>
            <a:ext cx="7499160" cy="572400"/>
          </a:xfrm>
          <a:prstGeom prst="rect">
            <a:avLst/>
          </a:prstGeom>
          <a:noFill/>
          <a:ln w="0">
            <a:noFill/>
          </a:ln>
        </p:spPr>
        <p:txBody>
          <a:bodyPr tIns="91440" bIns="91440" anchor="t">
            <a:noAutofit/>
          </a:bodyPr>
          <a:p>
            <a:pPr indent="0" algn="ctr">
              <a:lnSpc>
                <a:spcPct val="100000"/>
              </a:lnSpc>
              <a:buNone/>
              <a:tabLst>
                <a:tab algn="l" pos="0"/>
              </a:tabLst>
            </a:pPr>
            <a:r>
              <a:rPr b="1" lang="en" sz="2800" spc="-1" strike="noStrike">
                <a:solidFill>
                  <a:srgbClr val="002362"/>
                </a:solidFill>
                <a:latin typeface="Lato"/>
                <a:ea typeface="Lato"/>
              </a:rPr>
              <a:t>Substitution Ciphers Cont.</a:t>
            </a:r>
            <a:endParaRPr b="0" lang="en-US" sz="2800" spc="-1" strike="noStrike">
              <a:solidFill>
                <a:srgbClr val="000000"/>
              </a:solidFill>
              <a:latin typeface="Arial"/>
            </a:endParaRPr>
          </a:p>
        </p:txBody>
      </p:sp>
      <p:sp>
        <p:nvSpPr>
          <p:cNvPr id="184" name="PlaceHolder 2"/>
          <p:cNvSpPr>
            <a:spLocks noGrp="1"/>
          </p:cNvSpPr>
          <p:nvPr>
            <p:ph/>
          </p:nvPr>
        </p:nvSpPr>
        <p:spPr>
          <a:xfrm>
            <a:off x="530280" y="1168560"/>
            <a:ext cx="8082720" cy="3416040"/>
          </a:xfrm>
          <a:prstGeom prst="rect">
            <a:avLst/>
          </a:prstGeom>
          <a:noFill/>
          <a:ln w="0">
            <a:noFill/>
          </a:ln>
        </p:spPr>
        <p:txBody>
          <a:bodyPr tIns="91440" bIns="91440" anchor="t">
            <a:noAutofit/>
          </a:bodyPr>
          <a:p>
            <a:pPr marL="457200" indent="-343080">
              <a:lnSpc>
                <a:spcPct val="115000"/>
              </a:lnSpc>
              <a:buClr>
                <a:srgbClr val="595959"/>
              </a:buClr>
              <a:buFont typeface="Arial"/>
              <a:buChar char="●"/>
            </a:pPr>
            <a:r>
              <a:rPr b="1" lang="en" sz="1800" spc="-1" strike="noStrike">
                <a:solidFill>
                  <a:schemeClr val="dk2"/>
                </a:solidFill>
                <a:latin typeface="Arial"/>
                <a:ea typeface="Arial"/>
              </a:rPr>
              <a:t>Atbash Cipher</a:t>
            </a:r>
            <a:r>
              <a:rPr b="0" lang="en" sz="1800" spc="-1" strike="noStrike">
                <a:solidFill>
                  <a:schemeClr val="dk2"/>
                </a:solidFill>
                <a:latin typeface="Arial"/>
                <a:ea typeface="Arial"/>
              </a:rPr>
              <a:t>: The key to this is just a reversed alphabet! So plaintext “ABCD” Becomes “ZYXW”</a:t>
            </a:r>
            <a:endParaRPr b="0" lang="en-US" sz="1800" spc="-1" strike="noStrike">
              <a:solidFill>
                <a:srgbClr val="000000"/>
              </a:solidFill>
              <a:latin typeface="Arial"/>
            </a:endParaRPr>
          </a:p>
          <a:p>
            <a:pPr marL="457200" indent="-374760">
              <a:lnSpc>
                <a:spcPct val="115000"/>
              </a:lnSpc>
              <a:buClr>
                <a:srgbClr val="595959"/>
              </a:buClr>
              <a:buFont typeface="Arial"/>
              <a:buChar char="●"/>
            </a:pPr>
            <a:r>
              <a:rPr b="1" lang="en" sz="1800" spc="-1" strike="noStrike">
                <a:solidFill>
                  <a:schemeClr val="dk2"/>
                </a:solidFill>
                <a:latin typeface="Arial"/>
                <a:ea typeface="Arial"/>
              </a:rPr>
              <a:t>Vigenère Cipher</a:t>
            </a:r>
            <a:r>
              <a:rPr b="0" lang="en" sz="1800" spc="-1" strike="noStrike">
                <a:solidFill>
                  <a:schemeClr val="dk2"/>
                </a:solidFill>
                <a:latin typeface="Arial"/>
                <a:ea typeface="Arial"/>
              </a:rPr>
              <a:t>: This cipher uses the below table and some key to encrypt or decrypt the text.</a:t>
            </a:r>
            <a:endParaRPr b="0" lang="en-US" sz="1800" spc="-1" strike="noStrike">
              <a:solidFill>
                <a:srgbClr val="000000"/>
              </a:solidFill>
              <a:latin typeface="Arial"/>
            </a:endParaRPr>
          </a:p>
          <a:p>
            <a:pPr marL="457200" indent="-343080">
              <a:lnSpc>
                <a:spcPct val="115000"/>
              </a:lnSpc>
              <a:buClr>
                <a:srgbClr val="595959"/>
              </a:buClr>
              <a:buFont typeface="Arial"/>
              <a:buChar char="●"/>
            </a:pPr>
            <a:r>
              <a:rPr b="0" lang="en" sz="1800" spc="-1" strike="noStrike">
                <a:solidFill>
                  <a:schemeClr val="dk2"/>
                </a:solidFill>
                <a:latin typeface="Arial"/>
                <a:ea typeface="Arial"/>
              </a:rPr>
              <a:t>Demo of this at https://studio.code.org/s/vigenere/lessons/1/levels/1</a:t>
            </a:r>
            <a:endParaRPr b="0" lang="en-US" sz="1800" spc="-1" strike="noStrike">
              <a:solidFill>
                <a:srgbClr val="000000"/>
              </a:solidFill>
              <a:latin typeface="Arial"/>
            </a:endParaRPr>
          </a:p>
        </p:txBody>
      </p:sp>
      <p:pic>
        <p:nvPicPr>
          <p:cNvPr id="185" name="Google Shape;140;p25" descr=""/>
          <p:cNvPicPr/>
          <p:nvPr/>
        </p:nvPicPr>
        <p:blipFill>
          <a:blip r:embed="rId1"/>
          <a:stretch/>
        </p:blipFill>
        <p:spPr>
          <a:xfrm>
            <a:off x="6570720" y="2912040"/>
            <a:ext cx="2572920" cy="2231280"/>
          </a:xfrm>
          <a:prstGeom prst="rect">
            <a:avLst/>
          </a:prstGeom>
          <a:ln w="0">
            <a:noFill/>
          </a:ln>
        </p:spPr>
      </p:pic>
      <p:pic>
        <p:nvPicPr>
          <p:cNvPr id="186" name="Google Shape;141;p25" descr=""/>
          <p:cNvPicPr/>
          <p:nvPr/>
        </p:nvPicPr>
        <p:blipFill>
          <a:blip r:embed="rId2"/>
          <a:stretch/>
        </p:blipFill>
        <p:spPr>
          <a:xfrm>
            <a:off x="0" y="2846880"/>
            <a:ext cx="3891240" cy="22960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Cyber Club">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Cyber Club">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Cyber Club">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Cyber Club">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LibreOffice/7.4.0.3$Linux_X86_64 LibreOffice_project/40$Build-3</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2022-10-02T21:57:04Z</dcterms:modified>
  <cp:revision>1</cp:revision>
  <dc:subject/>
  <dc:title/>
</cp:coreProperties>
</file>